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9" r:id="rId2"/>
    <p:sldId id="307" r:id="rId3"/>
    <p:sldId id="295" r:id="rId4"/>
    <p:sldId id="293" r:id="rId5"/>
    <p:sldId id="296" r:id="rId6"/>
    <p:sldId id="301" r:id="rId7"/>
    <p:sldId id="309" r:id="rId8"/>
    <p:sldId id="312" r:id="rId9"/>
    <p:sldId id="310" r:id="rId10"/>
    <p:sldId id="311" r:id="rId11"/>
    <p:sldId id="313" r:id="rId12"/>
    <p:sldId id="314" r:id="rId13"/>
    <p:sldId id="315" r:id="rId14"/>
    <p:sldId id="316" r:id="rId15"/>
    <p:sldId id="318" r:id="rId16"/>
    <p:sldId id="317" r:id="rId17"/>
    <p:sldId id="320" r:id="rId18"/>
    <p:sldId id="321" r:id="rId19"/>
    <p:sldId id="300" r:id="rId20"/>
    <p:sldId id="302" r:id="rId21"/>
    <p:sldId id="303" r:id="rId22"/>
    <p:sldId id="304" r:id="rId23"/>
    <p:sldId id="292" r:id="rId24"/>
    <p:sldId id="305" r:id="rId25"/>
    <p:sldId id="31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DE04A-4101-4727-B6A8-771CE5912479}" v="44" dt="2022-09-29T22:55:26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UA BING HONG#" userId="461ec5b6-ea7c-400b-83d0-29cd857a69a7" providerId="ADAL" clId="{3BDDE04A-4101-4727-B6A8-771CE5912479}"/>
    <pc:docChg chg="undo custSel addSld delSld modSld sldOrd">
      <pc:chgData name="#CHUA BING HONG#" userId="461ec5b6-ea7c-400b-83d0-29cd857a69a7" providerId="ADAL" clId="{3BDDE04A-4101-4727-B6A8-771CE5912479}" dt="2022-09-29T22:59:26.128" v="3711" actId="20577"/>
      <pc:docMkLst>
        <pc:docMk/>
      </pc:docMkLst>
      <pc:sldChg chg="modSp mod">
        <pc:chgData name="#CHUA BING HONG#" userId="461ec5b6-ea7c-400b-83d0-29cd857a69a7" providerId="ADAL" clId="{3BDDE04A-4101-4727-B6A8-771CE5912479}" dt="2022-09-29T22:49:21.784" v="3223" actId="20577"/>
        <pc:sldMkLst>
          <pc:docMk/>
          <pc:sldMk cId="4257683151" sldId="289"/>
        </pc:sldMkLst>
        <pc:spChg chg="mod">
          <ac:chgData name="#CHUA BING HONG#" userId="461ec5b6-ea7c-400b-83d0-29cd857a69a7" providerId="ADAL" clId="{3BDDE04A-4101-4727-B6A8-771CE5912479}" dt="2022-09-29T22:49:21.784" v="3223" actId="20577"/>
          <ac:spMkLst>
            <pc:docMk/>
            <pc:sldMk cId="4257683151" sldId="289"/>
            <ac:spMk id="3" creationId="{E4B89154-3564-8016-C4CB-80AF57911506}"/>
          </ac:spMkLst>
        </pc:spChg>
      </pc:sldChg>
      <pc:sldChg chg="addSp modSp mod">
        <pc:chgData name="#CHUA BING HONG#" userId="461ec5b6-ea7c-400b-83d0-29cd857a69a7" providerId="ADAL" clId="{3BDDE04A-4101-4727-B6A8-771CE5912479}" dt="2022-09-29T21:47:26.704" v="441" actId="13926"/>
        <pc:sldMkLst>
          <pc:docMk/>
          <pc:sldMk cId="2070247095" sldId="296"/>
        </pc:sldMkLst>
        <pc:spChg chg="add mod">
          <ac:chgData name="#CHUA BING HONG#" userId="461ec5b6-ea7c-400b-83d0-29cd857a69a7" providerId="ADAL" clId="{3BDDE04A-4101-4727-B6A8-771CE5912479}" dt="2022-09-29T21:47:26.704" v="441" actId="13926"/>
          <ac:spMkLst>
            <pc:docMk/>
            <pc:sldMk cId="2070247095" sldId="296"/>
            <ac:spMk id="2" creationId="{45918459-007A-D111-29E4-2C1E00332923}"/>
          </ac:spMkLst>
        </pc:spChg>
      </pc:sldChg>
      <pc:sldChg chg="del">
        <pc:chgData name="#CHUA BING HONG#" userId="461ec5b6-ea7c-400b-83d0-29cd857a69a7" providerId="ADAL" clId="{3BDDE04A-4101-4727-B6A8-771CE5912479}" dt="2022-09-29T22:28:54.316" v="2321" actId="47"/>
        <pc:sldMkLst>
          <pc:docMk/>
          <pc:sldMk cId="2293154282" sldId="299"/>
        </pc:sldMkLst>
      </pc:sldChg>
      <pc:sldChg chg="ord">
        <pc:chgData name="#CHUA BING HONG#" userId="461ec5b6-ea7c-400b-83d0-29cd857a69a7" providerId="ADAL" clId="{3BDDE04A-4101-4727-B6A8-771CE5912479}" dt="2022-09-29T22:00:22.953" v="1017"/>
        <pc:sldMkLst>
          <pc:docMk/>
          <pc:sldMk cId="2857632358" sldId="300"/>
        </pc:sldMkLst>
      </pc:sldChg>
      <pc:sldChg chg="addSp delSp modSp mod ord">
        <pc:chgData name="#CHUA BING HONG#" userId="461ec5b6-ea7c-400b-83d0-29cd857a69a7" providerId="ADAL" clId="{3BDDE04A-4101-4727-B6A8-771CE5912479}" dt="2022-09-29T21:59:02.003" v="825" actId="478"/>
        <pc:sldMkLst>
          <pc:docMk/>
          <pc:sldMk cId="2629720810" sldId="301"/>
        </pc:sldMkLst>
        <pc:spChg chg="del">
          <ac:chgData name="#CHUA BING HONG#" userId="461ec5b6-ea7c-400b-83d0-29cd857a69a7" providerId="ADAL" clId="{3BDDE04A-4101-4727-B6A8-771CE5912479}" dt="2022-09-29T21:59:00.091" v="823" actId="478"/>
          <ac:spMkLst>
            <pc:docMk/>
            <pc:sldMk cId="2629720810" sldId="301"/>
            <ac:spMk id="3" creationId="{E4B89154-3564-8016-C4CB-80AF57911506}"/>
          </ac:spMkLst>
        </pc:spChg>
        <pc:spChg chg="add del mod">
          <ac:chgData name="#CHUA BING HONG#" userId="461ec5b6-ea7c-400b-83d0-29cd857a69a7" providerId="ADAL" clId="{3BDDE04A-4101-4727-B6A8-771CE5912479}" dt="2022-09-29T21:59:01.542" v="824" actId="478"/>
          <ac:spMkLst>
            <pc:docMk/>
            <pc:sldMk cId="2629720810" sldId="301"/>
            <ac:spMk id="6" creationId="{CB9CC0BC-1475-7FBC-1C21-D639F78F97D6}"/>
          </ac:spMkLst>
        </pc:spChg>
        <pc:spChg chg="del mod">
          <ac:chgData name="#CHUA BING HONG#" userId="461ec5b6-ea7c-400b-83d0-29cd857a69a7" providerId="ADAL" clId="{3BDDE04A-4101-4727-B6A8-771CE5912479}" dt="2022-09-29T21:52:47.614" v="532" actId="478"/>
          <ac:spMkLst>
            <pc:docMk/>
            <pc:sldMk cId="2629720810" sldId="301"/>
            <ac:spMk id="7" creationId="{608F35E7-A47D-5120-06B0-BF77BB25B9EC}"/>
          </ac:spMkLst>
        </pc:spChg>
        <pc:spChg chg="add del mod">
          <ac:chgData name="#CHUA BING HONG#" userId="461ec5b6-ea7c-400b-83d0-29cd857a69a7" providerId="ADAL" clId="{3BDDE04A-4101-4727-B6A8-771CE5912479}" dt="2022-09-29T21:59:02.003" v="825" actId="478"/>
          <ac:spMkLst>
            <pc:docMk/>
            <pc:sldMk cId="2629720810" sldId="301"/>
            <ac:spMk id="9" creationId="{76B8F35D-E406-6EA1-2F5B-D36ABDD9CF1B}"/>
          </ac:spMkLst>
        </pc:spChg>
        <pc:picChg chg="add del mod">
          <ac:chgData name="#CHUA BING HONG#" userId="461ec5b6-ea7c-400b-83d0-29cd857a69a7" providerId="ADAL" clId="{3BDDE04A-4101-4727-B6A8-771CE5912479}" dt="2022-09-29T21:54:02.907" v="559" actId="21"/>
          <ac:picMkLst>
            <pc:docMk/>
            <pc:sldMk cId="2629720810" sldId="301"/>
            <ac:picMk id="2" creationId="{C4DE20B3-43F6-444B-799D-40EF870CE2ED}"/>
          </ac:picMkLst>
        </pc:picChg>
        <pc:picChg chg="add del mod">
          <ac:chgData name="#CHUA BING HONG#" userId="461ec5b6-ea7c-400b-83d0-29cd857a69a7" providerId="ADAL" clId="{3BDDE04A-4101-4727-B6A8-771CE5912479}" dt="2022-09-29T21:54:02.907" v="559" actId="21"/>
          <ac:picMkLst>
            <pc:docMk/>
            <pc:sldMk cId="2629720810" sldId="301"/>
            <ac:picMk id="5" creationId="{2800D99F-CAA4-2FC1-6F45-441E59498F54}"/>
          </ac:picMkLst>
        </pc:picChg>
        <pc:picChg chg="mod">
          <ac:chgData name="#CHUA BING HONG#" userId="461ec5b6-ea7c-400b-83d0-29cd857a69a7" providerId="ADAL" clId="{3BDDE04A-4101-4727-B6A8-771CE5912479}" dt="2022-09-29T21:54:15.764" v="584" actId="1035"/>
          <ac:picMkLst>
            <pc:docMk/>
            <pc:sldMk cId="2629720810" sldId="301"/>
            <ac:picMk id="11" creationId="{2B35C5C7-3F5C-8DEE-E41E-D16099E0BEE5}"/>
          </ac:picMkLst>
        </pc:picChg>
        <pc:picChg chg="mod">
          <ac:chgData name="#CHUA BING HONG#" userId="461ec5b6-ea7c-400b-83d0-29cd857a69a7" providerId="ADAL" clId="{3BDDE04A-4101-4727-B6A8-771CE5912479}" dt="2022-09-29T21:54:15.764" v="584" actId="1035"/>
          <ac:picMkLst>
            <pc:docMk/>
            <pc:sldMk cId="2629720810" sldId="301"/>
            <ac:picMk id="15" creationId="{BB0ABE96-E0C4-DD23-DFF4-3811CCF0C264}"/>
          </ac:picMkLst>
        </pc:picChg>
      </pc:sldChg>
      <pc:sldChg chg="addSp modSp mod">
        <pc:chgData name="#CHUA BING HONG#" userId="461ec5b6-ea7c-400b-83d0-29cd857a69a7" providerId="ADAL" clId="{3BDDE04A-4101-4727-B6A8-771CE5912479}" dt="2022-09-29T21:48:22.803" v="527" actId="20577"/>
        <pc:sldMkLst>
          <pc:docMk/>
          <pc:sldMk cId="895875950" sldId="302"/>
        </pc:sldMkLst>
        <pc:spChg chg="add mod">
          <ac:chgData name="#CHUA BING HONG#" userId="461ec5b6-ea7c-400b-83d0-29cd857a69a7" providerId="ADAL" clId="{3BDDE04A-4101-4727-B6A8-771CE5912479}" dt="2022-09-29T21:48:22.803" v="527" actId="20577"/>
          <ac:spMkLst>
            <pc:docMk/>
            <pc:sldMk cId="895875950" sldId="302"/>
            <ac:spMk id="2" creationId="{237F6EB9-745B-C662-5AFA-2D7C39B6CF81}"/>
          </ac:spMkLst>
        </pc:spChg>
        <pc:picChg chg="mod">
          <ac:chgData name="#CHUA BING HONG#" userId="461ec5b6-ea7c-400b-83d0-29cd857a69a7" providerId="ADAL" clId="{3BDDE04A-4101-4727-B6A8-771CE5912479}" dt="2022-09-29T21:48:06.961" v="449" actId="1076"/>
          <ac:picMkLst>
            <pc:docMk/>
            <pc:sldMk cId="895875950" sldId="302"/>
            <ac:picMk id="8" creationId="{B9AF77A3-E788-6D56-0D1D-8BCED96780C1}"/>
          </ac:picMkLst>
        </pc:picChg>
      </pc:sldChg>
      <pc:sldChg chg="del">
        <pc:chgData name="#CHUA BING HONG#" userId="461ec5b6-ea7c-400b-83d0-29cd857a69a7" providerId="ADAL" clId="{3BDDE04A-4101-4727-B6A8-771CE5912479}" dt="2022-09-29T21:49:03.203" v="528" actId="47"/>
        <pc:sldMkLst>
          <pc:docMk/>
          <pc:sldMk cId="3369202409" sldId="306"/>
        </pc:sldMkLst>
      </pc:sldChg>
      <pc:sldChg chg="modSp add mod">
        <pc:chgData name="#CHUA BING HONG#" userId="461ec5b6-ea7c-400b-83d0-29cd857a69a7" providerId="ADAL" clId="{3BDDE04A-4101-4727-B6A8-771CE5912479}" dt="2022-09-29T15:52:37.928" v="366" actId="20577"/>
        <pc:sldMkLst>
          <pc:docMk/>
          <pc:sldMk cId="1169915894" sldId="307"/>
        </pc:sldMkLst>
        <pc:spChg chg="mod">
          <ac:chgData name="#CHUA BING HONG#" userId="461ec5b6-ea7c-400b-83d0-29cd857a69a7" providerId="ADAL" clId="{3BDDE04A-4101-4727-B6A8-771CE5912479}" dt="2022-09-29T15:52:37.928" v="366" actId="20577"/>
          <ac:spMkLst>
            <pc:docMk/>
            <pc:sldMk cId="1169915894" sldId="307"/>
            <ac:spMk id="3" creationId="{E4B89154-3564-8016-C4CB-80AF57911506}"/>
          </ac:spMkLst>
        </pc:spChg>
        <pc:spChg chg="mod">
          <ac:chgData name="#CHUA BING HONG#" userId="461ec5b6-ea7c-400b-83d0-29cd857a69a7" providerId="ADAL" clId="{3BDDE04A-4101-4727-B6A8-771CE5912479}" dt="2022-09-29T15:51:46.915" v="267" actId="20577"/>
          <ac:spMkLst>
            <pc:docMk/>
            <pc:sldMk cId="1169915894" sldId="307"/>
            <ac:spMk id="4" creationId="{EE7681D0-066A-95C4-145C-A4937BD0A75A}"/>
          </ac:spMkLst>
        </pc:spChg>
      </pc:sldChg>
      <pc:sldChg chg="addSp delSp modSp add del mod">
        <pc:chgData name="#CHUA BING HONG#" userId="461ec5b6-ea7c-400b-83d0-29cd857a69a7" providerId="ADAL" clId="{3BDDE04A-4101-4727-B6A8-771CE5912479}" dt="2022-09-29T21:56:11.156" v="798" actId="47"/>
        <pc:sldMkLst>
          <pc:docMk/>
          <pc:sldMk cId="1752245126" sldId="308"/>
        </pc:sldMkLst>
        <pc:spChg chg="del">
          <ac:chgData name="#CHUA BING HONG#" userId="461ec5b6-ea7c-400b-83d0-29cd857a69a7" providerId="ADAL" clId="{3BDDE04A-4101-4727-B6A8-771CE5912479}" dt="2022-09-29T21:55:06.117" v="659" actId="478"/>
          <ac:spMkLst>
            <pc:docMk/>
            <pc:sldMk cId="1752245126" sldId="308"/>
            <ac:spMk id="3" creationId="{E4B89154-3564-8016-C4CB-80AF57911506}"/>
          </ac:spMkLst>
        </pc:spChg>
        <pc:spChg chg="add mod">
          <ac:chgData name="#CHUA BING HONG#" userId="461ec5b6-ea7c-400b-83d0-29cd857a69a7" providerId="ADAL" clId="{3BDDE04A-4101-4727-B6A8-771CE5912479}" dt="2022-09-29T21:54:56.515" v="658" actId="20577"/>
          <ac:spMkLst>
            <pc:docMk/>
            <pc:sldMk cId="1752245126" sldId="308"/>
            <ac:spMk id="13" creationId="{EFEBF945-D6E2-D510-8B42-D50DCB2AA2DB}"/>
          </ac:spMkLst>
        </pc:spChg>
        <pc:spChg chg="add del mod">
          <ac:chgData name="#CHUA BING HONG#" userId="461ec5b6-ea7c-400b-83d0-29cd857a69a7" providerId="ADAL" clId="{3BDDE04A-4101-4727-B6A8-771CE5912479}" dt="2022-09-29T21:55:09.494" v="660" actId="478"/>
          <ac:spMkLst>
            <pc:docMk/>
            <pc:sldMk cId="1752245126" sldId="308"/>
            <ac:spMk id="16" creationId="{75AE19E6-BD64-75A0-6D17-91BA71E315C6}"/>
          </ac:spMkLst>
        </pc:spChg>
        <pc:picChg chg="add del mod">
          <ac:chgData name="#CHUA BING HONG#" userId="461ec5b6-ea7c-400b-83d0-29cd857a69a7" providerId="ADAL" clId="{3BDDE04A-4101-4727-B6A8-771CE5912479}" dt="2022-09-29T21:53:09.145" v="540" actId="478"/>
          <ac:picMkLst>
            <pc:docMk/>
            <pc:sldMk cId="1752245126" sldId="308"/>
            <ac:picMk id="5" creationId="{6F1FB4F2-7130-F4DA-C642-D79EFAAA506A}"/>
          </ac:picMkLst>
        </pc:picChg>
        <pc:picChg chg="add del mod">
          <ac:chgData name="#CHUA BING HONG#" userId="461ec5b6-ea7c-400b-83d0-29cd857a69a7" providerId="ADAL" clId="{3BDDE04A-4101-4727-B6A8-771CE5912479}" dt="2022-09-29T21:53:52.400" v="555" actId="21"/>
          <ac:picMkLst>
            <pc:docMk/>
            <pc:sldMk cId="1752245126" sldId="308"/>
            <ac:picMk id="7" creationId="{4AC1DD9E-6D93-707D-C934-7E0FC6FBB628}"/>
          </ac:picMkLst>
        </pc:picChg>
        <pc:picChg chg="add del mod">
          <ac:chgData name="#CHUA BING HONG#" userId="461ec5b6-ea7c-400b-83d0-29cd857a69a7" providerId="ADAL" clId="{3BDDE04A-4101-4727-B6A8-771CE5912479}" dt="2022-09-29T21:53:52.400" v="555" actId="21"/>
          <ac:picMkLst>
            <pc:docMk/>
            <pc:sldMk cId="1752245126" sldId="308"/>
            <ac:picMk id="9" creationId="{CEE71145-1E60-D3AF-9E08-211938F63EE7}"/>
          </ac:picMkLst>
        </pc:picChg>
        <pc:picChg chg="add mod">
          <ac:chgData name="#CHUA BING HONG#" userId="461ec5b6-ea7c-400b-83d0-29cd857a69a7" providerId="ADAL" clId="{3BDDE04A-4101-4727-B6A8-771CE5912479}" dt="2022-09-29T21:54:20.513" v="585" actId="1076"/>
          <ac:picMkLst>
            <pc:docMk/>
            <pc:sldMk cId="1752245126" sldId="308"/>
            <ac:picMk id="10" creationId="{9594CAC9-2F55-1873-8F3D-53FA88E1FE59}"/>
          </ac:picMkLst>
        </pc:picChg>
        <pc:picChg chg="del">
          <ac:chgData name="#CHUA BING HONG#" userId="461ec5b6-ea7c-400b-83d0-29cd857a69a7" providerId="ADAL" clId="{3BDDE04A-4101-4727-B6A8-771CE5912479}" dt="2022-09-29T21:52:56.163" v="534" actId="478"/>
          <ac:picMkLst>
            <pc:docMk/>
            <pc:sldMk cId="1752245126" sldId="308"/>
            <ac:picMk id="11" creationId="{2B35C5C7-3F5C-8DEE-E41E-D16099E0BEE5}"/>
          </ac:picMkLst>
        </pc:picChg>
        <pc:picChg chg="add mod">
          <ac:chgData name="#CHUA BING HONG#" userId="461ec5b6-ea7c-400b-83d0-29cd857a69a7" providerId="ADAL" clId="{3BDDE04A-4101-4727-B6A8-771CE5912479}" dt="2022-09-29T21:54:20.513" v="585" actId="1076"/>
          <ac:picMkLst>
            <pc:docMk/>
            <pc:sldMk cId="1752245126" sldId="308"/>
            <ac:picMk id="12" creationId="{ED0247B1-246E-1ED0-C5E4-2982AB41982E}"/>
          </ac:picMkLst>
        </pc:picChg>
        <pc:picChg chg="del">
          <ac:chgData name="#CHUA BING HONG#" userId="461ec5b6-ea7c-400b-83d0-29cd857a69a7" providerId="ADAL" clId="{3BDDE04A-4101-4727-B6A8-771CE5912479}" dt="2022-09-29T21:52:57.786" v="535" actId="478"/>
          <ac:picMkLst>
            <pc:docMk/>
            <pc:sldMk cId="1752245126" sldId="308"/>
            <ac:picMk id="15" creationId="{BB0ABE96-E0C4-DD23-DFF4-3811CCF0C264}"/>
          </ac:picMkLst>
        </pc:picChg>
      </pc:sldChg>
      <pc:sldChg chg="addSp delSp modSp add mod">
        <pc:chgData name="#CHUA BING HONG#" userId="461ec5b6-ea7c-400b-83d0-29cd857a69a7" providerId="ADAL" clId="{3BDDE04A-4101-4727-B6A8-771CE5912479}" dt="2022-09-29T21:56:07.696" v="797" actId="1076"/>
        <pc:sldMkLst>
          <pc:docMk/>
          <pc:sldMk cId="2804011226" sldId="309"/>
        </pc:sldMkLst>
        <pc:spChg chg="mod">
          <ac:chgData name="#CHUA BING HONG#" userId="461ec5b6-ea7c-400b-83d0-29cd857a69a7" providerId="ADAL" clId="{3BDDE04A-4101-4727-B6A8-771CE5912479}" dt="2022-09-29T21:56:07.696" v="797" actId="1076"/>
          <ac:spMkLst>
            <pc:docMk/>
            <pc:sldMk cId="2804011226" sldId="309"/>
            <ac:spMk id="13" creationId="{EFEBF945-D6E2-D510-8B42-D50DCB2AA2DB}"/>
          </ac:spMkLst>
        </pc:spChg>
        <pc:picChg chg="add mod">
          <ac:chgData name="#CHUA BING HONG#" userId="461ec5b6-ea7c-400b-83d0-29cd857a69a7" providerId="ADAL" clId="{3BDDE04A-4101-4727-B6A8-771CE5912479}" dt="2022-09-29T21:55:34.843" v="669" actId="1076"/>
          <ac:picMkLst>
            <pc:docMk/>
            <pc:sldMk cId="2804011226" sldId="309"/>
            <ac:picMk id="3" creationId="{E18C3AC6-F06F-68DD-B1ED-8C8E70BE8B58}"/>
          </ac:picMkLst>
        </pc:picChg>
        <pc:picChg chg="del">
          <ac:chgData name="#CHUA BING HONG#" userId="461ec5b6-ea7c-400b-83d0-29cd857a69a7" providerId="ADAL" clId="{3BDDE04A-4101-4727-B6A8-771CE5912479}" dt="2022-09-29T21:55:28.943" v="668" actId="478"/>
          <ac:picMkLst>
            <pc:docMk/>
            <pc:sldMk cId="2804011226" sldId="309"/>
            <ac:picMk id="10" creationId="{9594CAC9-2F55-1873-8F3D-53FA88E1FE59}"/>
          </ac:picMkLst>
        </pc:picChg>
      </pc:sldChg>
      <pc:sldChg chg="addSp delSp modSp add mod">
        <pc:chgData name="#CHUA BING HONG#" userId="461ec5b6-ea7c-400b-83d0-29cd857a69a7" providerId="ADAL" clId="{3BDDE04A-4101-4727-B6A8-771CE5912479}" dt="2022-09-29T22:45:13.503" v="3105" actId="27636"/>
        <pc:sldMkLst>
          <pc:docMk/>
          <pc:sldMk cId="4061285330" sldId="310"/>
        </pc:sldMkLst>
        <pc:spChg chg="add mod">
          <ac:chgData name="#CHUA BING HONG#" userId="461ec5b6-ea7c-400b-83d0-29cd857a69a7" providerId="ADAL" clId="{3BDDE04A-4101-4727-B6A8-771CE5912479}" dt="2022-09-29T22:45:13.503" v="3105" actId="27636"/>
          <ac:spMkLst>
            <pc:docMk/>
            <pc:sldMk cId="4061285330" sldId="310"/>
            <ac:spMk id="6" creationId="{4E723E43-D340-0F79-A03E-5942D2722BC2}"/>
          </ac:spMkLst>
        </pc:spChg>
        <pc:spChg chg="mod">
          <ac:chgData name="#CHUA BING HONG#" userId="461ec5b6-ea7c-400b-83d0-29cd857a69a7" providerId="ADAL" clId="{3BDDE04A-4101-4727-B6A8-771CE5912479}" dt="2022-09-29T22:09:30.804" v="1287" actId="20577"/>
          <ac:spMkLst>
            <pc:docMk/>
            <pc:sldMk cId="4061285330" sldId="310"/>
            <ac:spMk id="13" creationId="{EFEBF945-D6E2-D510-8B42-D50DCB2AA2DB}"/>
          </ac:spMkLst>
        </pc:spChg>
        <pc:picChg chg="del">
          <ac:chgData name="#CHUA BING HONG#" userId="461ec5b6-ea7c-400b-83d0-29cd857a69a7" providerId="ADAL" clId="{3BDDE04A-4101-4727-B6A8-771CE5912479}" dt="2022-09-29T21:59:08.908" v="827" actId="478"/>
          <ac:picMkLst>
            <pc:docMk/>
            <pc:sldMk cId="4061285330" sldId="310"/>
            <ac:picMk id="3" creationId="{E18C3AC6-F06F-68DD-B1ED-8C8E70BE8B58}"/>
          </ac:picMkLst>
        </pc:picChg>
        <pc:picChg chg="add mod">
          <ac:chgData name="#CHUA BING HONG#" userId="461ec5b6-ea7c-400b-83d0-29cd857a69a7" providerId="ADAL" clId="{3BDDE04A-4101-4727-B6A8-771CE5912479}" dt="2022-09-29T22:00:08.054" v="1012" actId="1076"/>
          <ac:picMkLst>
            <pc:docMk/>
            <pc:sldMk cId="4061285330" sldId="310"/>
            <ac:picMk id="5" creationId="{5C7EA97B-F718-2BFA-AD54-AE8E3CE0E749}"/>
          </ac:picMkLst>
        </pc:picChg>
        <pc:picChg chg="del">
          <ac:chgData name="#CHUA BING HONG#" userId="461ec5b6-ea7c-400b-83d0-29cd857a69a7" providerId="ADAL" clId="{3BDDE04A-4101-4727-B6A8-771CE5912479}" dt="2022-09-29T21:59:09.586" v="828" actId="478"/>
          <ac:picMkLst>
            <pc:docMk/>
            <pc:sldMk cId="4061285330" sldId="310"/>
            <ac:picMk id="12" creationId="{ED0247B1-246E-1ED0-C5E4-2982AB41982E}"/>
          </ac:picMkLst>
        </pc:picChg>
      </pc:sldChg>
      <pc:sldChg chg="addSp delSp modSp add mod">
        <pc:chgData name="#CHUA BING HONG#" userId="461ec5b6-ea7c-400b-83d0-29cd857a69a7" providerId="ADAL" clId="{3BDDE04A-4101-4727-B6A8-771CE5912479}" dt="2022-09-29T22:16:30.065" v="1816" actId="115"/>
        <pc:sldMkLst>
          <pc:docMk/>
          <pc:sldMk cId="3085196638" sldId="311"/>
        </pc:sldMkLst>
        <pc:spChg chg="mod">
          <ac:chgData name="#CHUA BING HONG#" userId="461ec5b6-ea7c-400b-83d0-29cd857a69a7" providerId="ADAL" clId="{3BDDE04A-4101-4727-B6A8-771CE5912479}" dt="2022-09-29T22:16:30.065" v="1816" actId="115"/>
          <ac:spMkLst>
            <pc:docMk/>
            <pc:sldMk cId="3085196638" sldId="311"/>
            <ac:spMk id="3" creationId="{E4B89154-3564-8016-C4CB-80AF57911506}"/>
          </ac:spMkLst>
        </pc:spChg>
        <pc:spChg chg="mod">
          <ac:chgData name="#CHUA BING HONG#" userId="461ec5b6-ea7c-400b-83d0-29cd857a69a7" providerId="ADAL" clId="{3BDDE04A-4101-4727-B6A8-771CE5912479}" dt="2022-09-29T22:07:56.994" v="1037" actId="20577"/>
          <ac:spMkLst>
            <pc:docMk/>
            <pc:sldMk cId="3085196638" sldId="311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3BDDE04A-4101-4727-B6A8-771CE5912479}" dt="2022-09-29T22:07:43.457" v="1019" actId="478"/>
          <ac:graphicFrameMkLst>
            <pc:docMk/>
            <pc:sldMk cId="3085196638" sldId="311"/>
            <ac:graphicFrameMk id="5" creationId="{B1B780FD-A847-07CE-67FB-99B78BCD14CD}"/>
          </ac:graphicFrameMkLst>
        </pc:graphicFrameChg>
        <pc:picChg chg="add del mod">
          <ac:chgData name="#CHUA BING HONG#" userId="461ec5b6-ea7c-400b-83d0-29cd857a69a7" providerId="ADAL" clId="{3BDDE04A-4101-4727-B6A8-771CE5912479}" dt="2022-09-29T22:11:11.595" v="1381" actId="478"/>
          <ac:picMkLst>
            <pc:docMk/>
            <pc:sldMk cId="3085196638" sldId="311"/>
            <ac:picMk id="6" creationId="{9F2E34CD-3156-9FDD-5CBD-D36F9F28CF27}"/>
          </ac:picMkLst>
        </pc:picChg>
      </pc:sldChg>
      <pc:sldChg chg="addSp delSp modSp add mod">
        <pc:chgData name="#CHUA BING HONG#" userId="461ec5b6-ea7c-400b-83d0-29cd857a69a7" providerId="ADAL" clId="{3BDDE04A-4101-4727-B6A8-771CE5912479}" dt="2022-09-29T22:10:40.433" v="1376" actId="20577"/>
        <pc:sldMkLst>
          <pc:docMk/>
          <pc:sldMk cId="1226184731" sldId="312"/>
        </pc:sldMkLst>
        <pc:spChg chg="mod">
          <ac:chgData name="#CHUA BING HONG#" userId="461ec5b6-ea7c-400b-83d0-29cd857a69a7" providerId="ADAL" clId="{3BDDE04A-4101-4727-B6A8-771CE5912479}" dt="2022-09-29T22:10:40.433" v="1376" actId="20577"/>
          <ac:spMkLst>
            <pc:docMk/>
            <pc:sldMk cId="1226184731" sldId="312"/>
            <ac:spMk id="13" creationId="{EFEBF945-D6E2-D510-8B42-D50DCB2AA2DB}"/>
          </ac:spMkLst>
        </pc:spChg>
        <pc:picChg chg="del">
          <ac:chgData name="#CHUA BING HONG#" userId="461ec5b6-ea7c-400b-83d0-29cd857a69a7" providerId="ADAL" clId="{3BDDE04A-4101-4727-B6A8-771CE5912479}" dt="2022-09-29T22:10:17.143" v="1353" actId="478"/>
          <ac:picMkLst>
            <pc:docMk/>
            <pc:sldMk cId="1226184731" sldId="312"/>
            <ac:picMk id="3" creationId="{E18C3AC6-F06F-68DD-B1ED-8C8E70BE8B58}"/>
          </ac:picMkLst>
        </pc:picChg>
        <pc:picChg chg="add mod">
          <ac:chgData name="#CHUA BING HONG#" userId="461ec5b6-ea7c-400b-83d0-29cd857a69a7" providerId="ADAL" clId="{3BDDE04A-4101-4727-B6A8-771CE5912479}" dt="2022-09-29T22:10:24.884" v="1359" actId="14100"/>
          <ac:picMkLst>
            <pc:docMk/>
            <pc:sldMk cId="1226184731" sldId="312"/>
            <ac:picMk id="5" creationId="{DF450A2B-6FA8-3544-65E1-0C23572FA2D2}"/>
          </ac:picMkLst>
        </pc:picChg>
        <pc:picChg chg="del">
          <ac:chgData name="#CHUA BING HONG#" userId="461ec5b6-ea7c-400b-83d0-29cd857a69a7" providerId="ADAL" clId="{3BDDE04A-4101-4727-B6A8-771CE5912479}" dt="2022-09-29T22:10:16.859" v="1352" actId="478"/>
          <ac:picMkLst>
            <pc:docMk/>
            <pc:sldMk cId="1226184731" sldId="312"/>
            <ac:picMk id="12" creationId="{ED0247B1-246E-1ED0-C5E4-2982AB41982E}"/>
          </ac:picMkLst>
        </pc:picChg>
      </pc:sldChg>
      <pc:sldChg chg="addSp delSp modSp add mod">
        <pc:chgData name="#CHUA BING HONG#" userId="461ec5b6-ea7c-400b-83d0-29cd857a69a7" providerId="ADAL" clId="{3BDDE04A-4101-4727-B6A8-771CE5912479}" dt="2022-09-29T22:13:47.575" v="1461" actId="20577"/>
        <pc:sldMkLst>
          <pc:docMk/>
          <pc:sldMk cId="2337142594" sldId="313"/>
        </pc:sldMkLst>
        <pc:spChg chg="del mod ord">
          <ac:chgData name="#CHUA BING HONG#" userId="461ec5b6-ea7c-400b-83d0-29cd857a69a7" providerId="ADAL" clId="{3BDDE04A-4101-4727-B6A8-771CE5912479}" dt="2022-09-29T22:13:29.858" v="1422" actId="478"/>
          <ac:spMkLst>
            <pc:docMk/>
            <pc:sldMk cId="2337142594" sldId="313"/>
            <ac:spMk id="3" creationId="{E4B89154-3564-8016-C4CB-80AF57911506}"/>
          </ac:spMkLst>
        </pc:spChg>
        <pc:spChg chg="add del mod">
          <ac:chgData name="#CHUA BING HONG#" userId="461ec5b6-ea7c-400b-83d0-29cd857a69a7" providerId="ADAL" clId="{3BDDE04A-4101-4727-B6A8-771CE5912479}" dt="2022-09-29T22:13:15.334" v="1409"/>
          <ac:spMkLst>
            <pc:docMk/>
            <pc:sldMk cId="2337142594" sldId="313"/>
            <ac:spMk id="10" creationId="{F6CBB9F9-A0FC-E456-9F5D-AB4B1A1CC491}"/>
          </ac:spMkLst>
        </pc:spChg>
        <pc:spChg chg="add del mod">
          <ac:chgData name="#CHUA BING HONG#" userId="461ec5b6-ea7c-400b-83d0-29cd857a69a7" providerId="ADAL" clId="{3BDDE04A-4101-4727-B6A8-771CE5912479}" dt="2022-09-29T22:13:33.985" v="1423" actId="478"/>
          <ac:spMkLst>
            <pc:docMk/>
            <pc:sldMk cId="2337142594" sldId="313"/>
            <ac:spMk id="12" creationId="{9B820E99-8252-91D9-2A1D-A896800B04CB}"/>
          </ac:spMkLst>
        </pc:spChg>
        <pc:spChg chg="add mod">
          <ac:chgData name="#CHUA BING HONG#" userId="461ec5b6-ea7c-400b-83d0-29cd857a69a7" providerId="ADAL" clId="{3BDDE04A-4101-4727-B6A8-771CE5912479}" dt="2022-09-29T22:13:47.575" v="1461" actId="20577"/>
          <ac:spMkLst>
            <pc:docMk/>
            <pc:sldMk cId="2337142594" sldId="313"/>
            <ac:spMk id="13" creationId="{FDE5F1B3-0751-1D98-013D-C95C8928D416}"/>
          </ac:spMkLst>
        </pc:spChg>
        <pc:picChg chg="add del mod">
          <ac:chgData name="#CHUA BING HONG#" userId="461ec5b6-ea7c-400b-83d0-29cd857a69a7" providerId="ADAL" clId="{3BDDE04A-4101-4727-B6A8-771CE5912479}" dt="2022-09-29T22:12:33.696" v="1400" actId="478"/>
          <ac:picMkLst>
            <pc:docMk/>
            <pc:sldMk cId="2337142594" sldId="313"/>
            <ac:picMk id="5" creationId="{B93F79D3-90E6-8E51-6B44-10CA66A438F5}"/>
          </ac:picMkLst>
        </pc:picChg>
        <pc:picChg chg="add mod">
          <ac:chgData name="#CHUA BING HONG#" userId="461ec5b6-ea7c-400b-83d0-29cd857a69a7" providerId="ADAL" clId="{3BDDE04A-4101-4727-B6A8-771CE5912479}" dt="2022-09-29T22:11:49.894" v="1399" actId="14100"/>
          <ac:picMkLst>
            <pc:docMk/>
            <pc:sldMk cId="2337142594" sldId="313"/>
            <ac:picMk id="7" creationId="{34D9C149-3AE7-9EF7-6CC3-12E4497768D4}"/>
          </ac:picMkLst>
        </pc:picChg>
        <pc:picChg chg="add mod">
          <ac:chgData name="#CHUA BING HONG#" userId="461ec5b6-ea7c-400b-83d0-29cd857a69a7" providerId="ADAL" clId="{3BDDE04A-4101-4727-B6A8-771CE5912479}" dt="2022-09-29T22:12:50.589" v="1407" actId="1076"/>
          <ac:picMkLst>
            <pc:docMk/>
            <pc:sldMk cId="2337142594" sldId="313"/>
            <ac:picMk id="9" creationId="{277FE7A6-58C7-AFEB-AB4C-05BF5DA0C4BF}"/>
          </ac:picMkLst>
        </pc:picChg>
      </pc:sldChg>
      <pc:sldChg chg="addSp delSp modSp add mod">
        <pc:chgData name="#CHUA BING HONG#" userId="461ec5b6-ea7c-400b-83d0-29cd857a69a7" providerId="ADAL" clId="{3BDDE04A-4101-4727-B6A8-771CE5912479}" dt="2022-09-29T22:46:03.148" v="3116" actId="1037"/>
        <pc:sldMkLst>
          <pc:docMk/>
          <pc:sldMk cId="2414956949" sldId="314"/>
        </pc:sldMkLst>
        <pc:spChg chg="mod">
          <ac:chgData name="#CHUA BING HONG#" userId="461ec5b6-ea7c-400b-83d0-29cd857a69a7" providerId="ADAL" clId="{3BDDE04A-4101-4727-B6A8-771CE5912479}" dt="2022-09-29T22:18:17.751" v="1905" actId="20577"/>
          <ac:spMkLst>
            <pc:docMk/>
            <pc:sldMk cId="2414956949" sldId="314"/>
            <ac:spMk id="13" creationId="{FDE5F1B3-0751-1D98-013D-C95C8928D416}"/>
          </ac:spMkLst>
        </pc:spChg>
        <pc:picChg chg="add mod">
          <ac:chgData name="#CHUA BING HONG#" userId="461ec5b6-ea7c-400b-83d0-29cd857a69a7" providerId="ADAL" clId="{3BDDE04A-4101-4727-B6A8-771CE5912479}" dt="2022-09-29T22:46:03.148" v="3116" actId="1037"/>
          <ac:picMkLst>
            <pc:docMk/>
            <pc:sldMk cId="2414956949" sldId="314"/>
            <ac:picMk id="3" creationId="{6142785C-7294-8870-7051-88F86F3A78DE}"/>
          </ac:picMkLst>
        </pc:picChg>
        <pc:picChg chg="add mod">
          <ac:chgData name="#CHUA BING HONG#" userId="461ec5b6-ea7c-400b-83d0-29cd857a69a7" providerId="ADAL" clId="{3BDDE04A-4101-4727-B6A8-771CE5912479}" dt="2022-09-29T22:19:38.963" v="1962" actId="1076"/>
          <ac:picMkLst>
            <pc:docMk/>
            <pc:sldMk cId="2414956949" sldId="314"/>
            <ac:picMk id="6" creationId="{3D4496BB-B1F6-8E1C-759C-079A080AD271}"/>
          </ac:picMkLst>
        </pc:picChg>
        <pc:picChg chg="del">
          <ac:chgData name="#CHUA BING HONG#" userId="461ec5b6-ea7c-400b-83d0-29cd857a69a7" providerId="ADAL" clId="{3BDDE04A-4101-4727-B6A8-771CE5912479}" dt="2022-09-29T22:17:37.819" v="1869" actId="478"/>
          <ac:picMkLst>
            <pc:docMk/>
            <pc:sldMk cId="2414956949" sldId="314"/>
            <ac:picMk id="7" creationId="{34D9C149-3AE7-9EF7-6CC3-12E4497768D4}"/>
          </ac:picMkLst>
        </pc:picChg>
        <pc:picChg chg="del">
          <ac:chgData name="#CHUA BING HONG#" userId="461ec5b6-ea7c-400b-83d0-29cd857a69a7" providerId="ADAL" clId="{3BDDE04A-4101-4727-B6A8-771CE5912479}" dt="2022-09-29T22:17:38.225" v="1870" actId="478"/>
          <ac:picMkLst>
            <pc:docMk/>
            <pc:sldMk cId="2414956949" sldId="314"/>
            <ac:picMk id="9" creationId="{277FE7A6-58C7-AFEB-AB4C-05BF5DA0C4BF}"/>
          </ac:picMkLst>
        </pc:picChg>
      </pc:sldChg>
      <pc:sldChg chg="addSp delSp modSp add mod">
        <pc:chgData name="#CHUA BING HONG#" userId="461ec5b6-ea7c-400b-83d0-29cd857a69a7" providerId="ADAL" clId="{3BDDE04A-4101-4727-B6A8-771CE5912479}" dt="2022-09-29T22:46:12.069" v="3118" actId="1036"/>
        <pc:sldMkLst>
          <pc:docMk/>
          <pc:sldMk cId="3619454231" sldId="315"/>
        </pc:sldMkLst>
        <pc:spChg chg="mod">
          <ac:chgData name="#CHUA BING HONG#" userId="461ec5b6-ea7c-400b-83d0-29cd857a69a7" providerId="ADAL" clId="{3BDDE04A-4101-4727-B6A8-771CE5912479}" dt="2022-09-29T22:18:57.350" v="1937" actId="20577"/>
          <ac:spMkLst>
            <pc:docMk/>
            <pc:sldMk cId="3619454231" sldId="315"/>
            <ac:spMk id="13" creationId="{FDE5F1B3-0751-1D98-013D-C95C8928D416}"/>
          </ac:spMkLst>
        </pc:spChg>
        <pc:picChg chg="mod">
          <ac:chgData name="#CHUA BING HONG#" userId="461ec5b6-ea7c-400b-83d0-29cd857a69a7" providerId="ADAL" clId="{3BDDE04A-4101-4727-B6A8-771CE5912479}" dt="2022-09-29T22:46:12.069" v="3118" actId="1036"/>
          <ac:picMkLst>
            <pc:docMk/>
            <pc:sldMk cId="3619454231" sldId="315"/>
            <ac:picMk id="3" creationId="{6142785C-7294-8870-7051-88F86F3A78DE}"/>
          </ac:picMkLst>
        </pc:picChg>
        <pc:picChg chg="add mod">
          <ac:chgData name="#CHUA BING HONG#" userId="461ec5b6-ea7c-400b-83d0-29cd857a69a7" providerId="ADAL" clId="{3BDDE04A-4101-4727-B6A8-771CE5912479}" dt="2022-09-29T22:19:34.612" v="1961" actId="1076"/>
          <ac:picMkLst>
            <pc:docMk/>
            <pc:sldMk cId="3619454231" sldId="315"/>
            <ac:picMk id="5" creationId="{4AC7506E-4252-CBFD-FCF4-4F8B16DCEFDD}"/>
          </ac:picMkLst>
        </pc:picChg>
        <pc:picChg chg="del">
          <ac:chgData name="#CHUA BING HONG#" userId="461ec5b6-ea7c-400b-83d0-29cd857a69a7" providerId="ADAL" clId="{3BDDE04A-4101-4727-B6A8-771CE5912479}" dt="2022-09-29T22:18:32.299" v="1929" actId="478"/>
          <ac:picMkLst>
            <pc:docMk/>
            <pc:sldMk cId="3619454231" sldId="315"/>
            <ac:picMk id="6" creationId="{3D4496BB-B1F6-8E1C-759C-079A080AD271}"/>
          </ac:picMkLst>
        </pc:picChg>
        <pc:picChg chg="add mod">
          <ac:chgData name="#CHUA BING HONG#" userId="461ec5b6-ea7c-400b-83d0-29cd857a69a7" providerId="ADAL" clId="{3BDDE04A-4101-4727-B6A8-771CE5912479}" dt="2022-09-29T22:19:43.067" v="1963" actId="1076"/>
          <ac:picMkLst>
            <pc:docMk/>
            <pc:sldMk cId="3619454231" sldId="315"/>
            <ac:picMk id="8" creationId="{AE032909-D315-8447-2109-6BCA11A65097}"/>
          </ac:picMkLst>
        </pc:picChg>
      </pc:sldChg>
      <pc:sldChg chg="addSp delSp modSp add mod">
        <pc:chgData name="#CHUA BING HONG#" userId="461ec5b6-ea7c-400b-83d0-29cd857a69a7" providerId="ADAL" clId="{3BDDE04A-4101-4727-B6A8-771CE5912479}" dt="2022-09-29T22:26:35.244" v="2299" actId="20577"/>
        <pc:sldMkLst>
          <pc:docMk/>
          <pc:sldMk cId="4126311983" sldId="316"/>
        </pc:sldMkLst>
        <pc:spChg chg="mod">
          <ac:chgData name="#CHUA BING HONG#" userId="461ec5b6-ea7c-400b-83d0-29cd857a69a7" providerId="ADAL" clId="{3BDDE04A-4101-4727-B6A8-771CE5912479}" dt="2022-09-29T22:26:35.244" v="2299" actId="20577"/>
          <ac:spMkLst>
            <pc:docMk/>
            <pc:sldMk cId="4126311983" sldId="316"/>
            <ac:spMk id="3" creationId="{E4B89154-3564-8016-C4CB-80AF57911506}"/>
          </ac:spMkLst>
        </pc:spChg>
        <pc:spChg chg="mod">
          <ac:chgData name="#CHUA BING HONG#" userId="461ec5b6-ea7c-400b-83d0-29cd857a69a7" providerId="ADAL" clId="{3BDDE04A-4101-4727-B6A8-771CE5912479}" dt="2022-09-29T22:25:13.191" v="2229" actId="20577"/>
          <ac:spMkLst>
            <pc:docMk/>
            <pc:sldMk cId="4126311983" sldId="316"/>
            <ac:spMk id="4" creationId="{EE7681D0-066A-95C4-145C-A4937BD0A75A}"/>
          </ac:spMkLst>
        </pc:spChg>
        <pc:picChg chg="add del mod">
          <ac:chgData name="#CHUA BING HONG#" userId="461ec5b6-ea7c-400b-83d0-29cd857a69a7" providerId="ADAL" clId="{3BDDE04A-4101-4727-B6A8-771CE5912479}" dt="2022-09-29T22:25:41.708" v="2236" actId="478"/>
          <ac:picMkLst>
            <pc:docMk/>
            <pc:sldMk cId="4126311983" sldId="316"/>
            <ac:picMk id="5" creationId="{70C4127C-C7EF-8AD4-5645-95C92118FC5B}"/>
          </ac:picMkLst>
        </pc:picChg>
        <pc:picChg chg="add mod">
          <ac:chgData name="#CHUA BING HONG#" userId="461ec5b6-ea7c-400b-83d0-29cd857a69a7" providerId="ADAL" clId="{3BDDE04A-4101-4727-B6A8-771CE5912479}" dt="2022-09-29T22:26:13.843" v="2251" actId="1076"/>
          <ac:picMkLst>
            <pc:docMk/>
            <pc:sldMk cId="4126311983" sldId="316"/>
            <ac:picMk id="7" creationId="{07329303-0EFF-0F63-D046-BA9B728F60D6}"/>
          </ac:picMkLst>
        </pc:picChg>
        <pc:picChg chg="add mod">
          <ac:chgData name="#CHUA BING HONG#" userId="461ec5b6-ea7c-400b-83d0-29cd857a69a7" providerId="ADAL" clId="{3BDDE04A-4101-4727-B6A8-771CE5912479}" dt="2022-09-29T22:26:13.843" v="2251" actId="1076"/>
          <ac:picMkLst>
            <pc:docMk/>
            <pc:sldMk cId="4126311983" sldId="316"/>
            <ac:picMk id="9" creationId="{0FAE1E58-5053-4F6A-6D8C-59ECCC0287D5}"/>
          </ac:picMkLst>
        </pc:picChg>
      </pc:sldChg>
      <pc:sldChg chg="modSp add mod">
        <pc:chgData name="#CHUA BING HONG#" userId="461ec5b6-ea7c-400b-83d0-29cd857a69a7" providerId="ADAL" clId="{3BDDE04A-4101-4727-B6A8-771CE5912479}" dt="2022-09-29T22:37:45.706" v="2903" actId="113"/>
        <pc:sldMkLst>
          <pc:docMk/>
          <pc:sldMk cId="79159675" sldId="317"/>
        </pc:sldMkLst>
        <pc:spChg chg="mod">
          <ac:chgData name="#CHUA BING HONG#" userId="461ec5b6-ea7c-400b-83d0-29cd857a69a7" providerId="ADAL" clId="{3BDDE04A-4101-4727-B6A8-771CE5912479}" dt="2022-09-29T22:37:45.706" v="2903" actId="113"/>
          <ac:spMkLst>
            <pc:docMk/>
            <pc:sldMk cId="79159675" sldId="317"/>
            <ac:spMk id="3" creationId="{E4B89154-3564-8016-C4CB-80AF57911506}"/>
          </ac:spMkLst>
        </pc:spChg>
      </pc:sldChg>
      <pc:sldChg chg="addSp delSp modSp add mod">
        <pc:chgData name="#CHUA BING HONG#" userId="461ec5b6-ea7c-400b-83d0-29cd857a69a7" providerId="ADAL" clId="{3BDDE04A-4101-4727-B6A8-771CE5912479}" dt="2022-09-29T22:46:23.187" v="3131" actId="20577"/>
        <pc:sldMkLst>
          <pc:docMk/>
          <pc:sldMk cId="786747906" sldId="318"/>
        </pc:sldMkLst>
        <pc:spChg chg="mod">
          <ac:chgData name="#CHUA BING HONG#" userId="461ec5b6-ea7c-400b-83d0-29cd857a69a7" providerId="ADAL" clId="{3BDDE04A-4101-4727-B6A8-771CE5912479}" dt="2022-09-29T22:46:23.187" v="3131" actId="20577"/>
          <ac:spMkLst>
            <pc:docMk/>
            <pc:sldMk cId="786747906" sldId="318"/>
            <ac:spMk id="3" creationId="{E4B89154-3564-8016-C4CB-80AF57911506}"/>
          </ac:spMkLst>
        </pc:spChg>
        <pc:picChg chg="add mod">
          <ac:chgData name="#CHUA BING HONG#" userId="461ec5b6-ea7c-400b-83d0-29cd857a69a7" providerId="ADAL" clId="{3BDDE04A-4101-4727-B6A8-771CE5912479}" dt="2022-09-29T22:27:52.625" v="2318" actId="1076"/>
          <ac:picMkLst>
            <pc:docMk/>
            <pc:sldMk cId="786747906" sldId="318"/>
            <ac:picMk id="5" creationId="{9149D328-35F6-0909-2572-8CE332585A70}"/>
          </ac:picMkLst>
        </pc:picChg>
        <pc:picChg chg="del">
          <ac:chgData name="#CHUA BING HONG#" userId="461ec5b6-ea7c-400b-83d0-29cd857a69a7" providerId="ADAL" clId="{3BDDE04A-4101-4727-B6A8-771CE5912479}" dt="2022-09-29T22:28:02.174" v="2320" actId="478"/>
          <ac:picMkLst>
            <pc:docMk/>
            <pc:sldMk cId="786747906" sldId="318"/>
            <ac:picMk id="7" creationId="{07329303-0EFF-0F63-D046-BA9B728F60D6}"/>
          </ac:picMkLst>
        </pc:picChg>
        <pc:picChg chg="add mod">
          <ac:chgData name="#CHUA BING HONG#" userId="461ec5b6-ea7c-400b-83d0-29cd857a69a7" providerId="ADAL" clId="{3BDDE04A-4101-4727-B6A8-771CE5912479}" dt="2022-09-29T22:27:47.517" v="2317" actId="14100"/>
          <ac:picMkLst>
            <pc:docMk/>
            <pc:sldMk cId="786747906" sldId="318"/>
            <ac:picMk id="8" creationId="{97323967-4A36-88B3-B9F3-8C77AD2F1D42}"/>
          </ac:picMkLst>
        </pc:picChg>
        <pc:picChg chg="del">
          <ac:chgData name="#CHUA BING HONG#" userId="461ec5b6-ea7c-400b-83d0-29cd857a69a7" providerId="ADAL" clId="{3BDDE04A-4101-4727-B6A8-771CE5912479}" dt="2022-09-29T22:27:59.624" v="2319" actId="478"/>
          <ac:picMkLst>
            <pc:docMk/>
            <pc:sldMk cId="786747906" sldId="318"/>
            <ac:picMk id="9" creationId="{0FAE1E58-5053-4F6A-6D8C-59ECCC0287D5}"/>
          </ac:picMkLst>
        </pc:picChg>
      </pc:sldChg>
      <pc:sldChg chg="addSp delSp modSp add mod">
        <pc:chgData name="#CHUA BING HONG#" userId="461ec5b6-ea7c-400b-83d0-29cd857a69a7" providerId="ADAL" clId="{3BDDE04A-4101-4727-B6A8-771CE5912479}" dt="2022-09-29T22:49:12.974" v="3220" actId="20577"/>
        <pc:sldMkLst>
          <pc:docMk/>
          <pc:sldMk cId="403833774" sldId="319"/>
        </pc:sldMkLst>
        <pc:spChg chg="mod">
          <ac:chgData name="#CHUA BING HONG#" userId="461ec5b6-ea7c-400b-83d0-29cd857a69a7" providerId="ADAL" clId="{3BDDE04A-4101-4727-B6A8-771CE5912479}" dt="2022-09-29T22:47:39.543" v="3216" actId="20577"/>
          <ac:spMkLst>
            <pc:docMk/>
            <pc:sldMk cId="403833774" sldId="319"/>
            <ac:spMk id="2" creationId="{8572320E-C18C-71A9-CA8A-C31A0AAB23A5}"/>
          </ac:spMkLst>
        </pc:spChg>
        <pc:spChg chg="mod">
          <ac:chgData name="#CHUA BING HONG#" userId="461ec5b6-ea7c-400b-83d0-29cd857a69a7" providerId="ADAL" clId="{3BDDE04A-4101-4727-B6A8-771CE5912479}" dt="2022-09-29T22:49:12.974" v="3220" actId="20577"/>
          <ac:spMkLst>
            <pc:docMk/>
            <pc:sldMk cId="403833774" sldId="319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3BDDE04A-4101-4727-B6A8-771CE5912479}" dt="2022-09-29T22:47:32.865" v="3207" actId="14100"/>
          <ac:picMkLst>
            <pc:docMk/>
            <pc:sldMk cId="403833774" sldId="319"/>
            <ac:picMk id="6" creationId="{B8CFE8EC-314C-5B2C-25D9-0DA81483D167}"/>
          </ac:picMkLst>
        </pc:picChg>
        <pc:picChg chg="del">
          <ac:chgData name="#CHUA BING HONG#" userId="461ec5b6-ea7c-400b-83d0-29cd857a69a7" providerId="ADAL" clId="{3BDDE04A-4101-4727-B6A8-771CE5912479}" dt="2022-09-29T22:46:58.965" v="3144" actId="478"/>
          <ac:picMkLst>
            <pc:docMk/>
            <pc:sldMk cId="403833774" sldId="319"/>
            <ac:picMk id="7" creationId="{55F0D65D-82D8-4C89-17FB-D9643DE4E750}"/>
          </ac:picMkLst>
        </pc:picChg>
      </pc:sldChg>
      <pc:sldChg chg="modSp add mod">
        <pc:chgData name="#CHUA BING HONG#" userId="461ec5b6-ea7c-400b-83d0-29cd857a69a7" providerId="ADAL" clId="{3BDDE04A-4101-4727-B6A8-771CE5912479}" dt="2022-09-29T22:53:52.275" v="3525" actId="6549"/>
        <pc:sldMkLst>
          <pc:docMk/>
          <pc:sldMk cId="804306369" sldId="320"/>
        </pc:sldMkLst>
        <pc:spChg chg="mod">
          <ac:chgData name="#CHUA BING HONG#" userId="461ec5b6-ea7c-400b-83d0-29cd857a69a7" providerId="ADAL" clId="{3BDDE04A-4101-4727-B6A8-771CE5912479}" dt="2022-09-29T22:53:52.275" v="3525" actId="6549"/>
          <ac:spMkLst>
            <pc:docMk/>
            <pc:sldMk cId="804306369" sldId="320"/>
            <ac:spMk id="3" creationId="{E4B89154-3564-8016-C4CB-80AF57911506}"/>
          </ac:spMkLst>
        </pc:spChg>
      </pc:sldChg>
      <pc:sldChg chg="modSp add mod">
        <pc:chgData name="#CHUA BING HONG#" userId="461ec5b6-ea7c-400b-83d0-29cd857a69a7" providerId="ADAL" clId="{3BDDE04A-4101-4727-B6A8-771CE5912479}" dt="2022-09-29T22:59:26.128" v="3711" actId="20577"/>
        <pc:sldMkLst>
          <pc:docMk/>
          <pc:sldMk cId="1274670589" sldId="321"/>
        </pc:sldMkLst>
        <pc:spChg chg="mod">
          <ac:chgData name="#CHUA BING HONG#" userId="461ec5b6-ea7c-400b-83d0-29cd857a69a7" providerId="ADAL" clId="{3BDDE04A-4101-4727-B6A8-771CE5912479}" dt="2022-09-29T22:59:26.128" v="3711" actId="20577"/>
          <ac:spMkLst>
            <pc:docMk/>
            <pc:sldMk cId="1274670589" sldId="321"/>
            <ac:spMk id="3" creationId="{E4B89154-3564-8016-C4CB-80AF57911506}"/>
          </ac:spMkLst>
        </pc:spChg>
        <pc:spChg chg="mod">
          <ac:chgData name="#CHUA BING HONG#" userId="461ec5b6-ea7c-400b-83d0-29cd857a69a7" providerId="ADAL" clId="{3BDDE04A-4101-4727-B6A8-771CE5912479}" dt="2022-09-29T22:59:13.267" v="3686" actId="20577"/>
          <ac:spMkLst>
            <pc:docMk/>
            <pc:sldMk cId="1274670589" sldId="321"/>
            <ac:spMk id="4" creationId="{EE7681D0-066A-95C4-145C-A4937BD0A75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28A3-7BF2-4F78-81BB-CEC6BC802A63}" type="datetimeFigureOut">
              <a:rPr lang="en-SG" smtClean="0"/>
              <a:t>29/9/2022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3D323-38CE-4824-B614-FB82EB98BE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198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0377-A51E-9E4A-1519-3DDBD81CA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AA15F-8575-9A57-4106-A87E7E763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6F362-D75A-4E98-27F8-DB6234C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ADF8-B2F2-484E-8A2F-40E4E216A49F}" type="datetime1">
              <a:rPr lang="en-SG" smtClean="0"/>
              <a:t>29/9/2022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C4B9-6828-B5BD-01F7-181C2B9F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56B9C-144F-573F-8683-220B741E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306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E3FD-90DF-1F17-F2FD-ADFBCD67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4F24B-D7B1-CB9C-7236-29F2DBE83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82737-552A-35E4-87B3-27525C1E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580B-49F5-4B7D-965D-AC02C57286B1}" type="datetime1">
              <a:rPr lang="en-SG" smtClean="0"/>
              <a:t>29/9/2022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B520-7A1A-BA9C-77DD-66C944AA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C98A1-057E-4EE0-BC61-D131B23C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329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538AD-2AEB-0E97-D00D-445EE2695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1F5D5-F949-737E-8F93-FC283538F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326E0-8BBB-B904-E4A7-65B4DF4E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2628-5944-4825-8006-48E5CC4966FB}" type="datetime1">
              <a:rPr lang="en-SG" smtClean="0"/>
              <a:t>29/9/2022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CD94-ED1C-CC43-B35D-2C70741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E204-7C95-3D55-E7AB-3BC7EEE8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001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87F7-E3FC-A827-7422-C410331F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0910-1738-D56B-D339-566F7CE1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DCCA8-3578-7BCF-1B62-D4EFB7A0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D07-2300-4D2D-B090-1E833A6E3F5E}" type="datetime1">
              <a:rPr lang="en-SG" smtClean="0"/>
              <a:t>29/9/2022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C034-35B2-F31E-CAC8-1087A550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FCB7D-A754-6A48-637D-BA327019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71BE-8276-37AA-07A9-7B6648EE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97ECA-440A-C5EC-96E7-15686CB5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A3524-BF72-8B6E-59DF-92BE76F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84EB-9D35-45AE-875E-E7FEF0BFCC00}" type="datetime1">
              <a:rPr lang="en-SG" smtClean="0"/>
              <a:t>29/9/2022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61FF-96A2-B007-C427-0F82E392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EBC99-5064-D7DF-3942-EE54E65D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387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C4E6-D186-23B3-C01E-A102E417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60ED-EF6C-43C1-D9A8-D72BB6783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D611-6D4C-8807-A061-EAE9B9013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1680-7CA2-CF2F-AD07-7AC52B7F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5850-5749-4E52-950E-2C6E00D6F612}" type="datetime1">
              <a:rPr lang="en-SG" smtClean="0"/>
              <a:t>29/9/2022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1256B-E725-A079-CF7D-3E411FB1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93FB-9C2C-0260-AD75-91C870BC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880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880D-042A-C16B-D6F7-9EE210EDF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F530-6DAA-18F6-728E-48789F5D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9FC48-D3DB-9E7D-33EA-F8AF91605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655A8-DC9F-7128-6D5F-19F9ED8E2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E9F7-C49E-0E1A-1741-389164130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E5C17-FA63-07A7-7067-FA081A1A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E76B-4713-42FF-B7D1-1C62B060D226}" type="datetime1">
              <a:rPr lang="en-SG" smtClean="0"/>
              <a:t>29/9/2022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9C966-850F-501B-1857-A9A7937D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22D2F-36AE-7292-B63A-AAB7A5A6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35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B1B2-72DE-0FA2-4C84-1352C8A2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A26AD-A27E-1549-440C-669BFE28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8992-2C41-4AE8-A2CD-C370A6891BC3}" type="datetime1">
              <a:rPr lang="en-SG" smtClean="0"/>
              <a:t>29/9/2022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6615E-9F9E-9AE4-DB25-B840F4B5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7A7F9-EB02-613B-CB87-220260B2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709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0B609-8995-5B1C-1A3B-8A89C39F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D42D-C6F2-4F15-A8FE-D30CCCB6EC30}" type="datetime1">
              <a:rPr lang="en-SG" smtClean="0"/>
              <a:t>29/9/2022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D069C-A446-36CA-A647-2BDAFA09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8B3FA-24E0-A069-4C71-9AEE24CA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455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6559-0395-1E36-1B11-C0E4B0E9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1EA4-8E30-F159-6816-4E380138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CEE93-E015-9938-5692-1842B687A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E6696-6CAE-3A0E-ECCC-6E63891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4E3F-D146-45F4-B586-4A509E1424B2}" type="datetime1">
              <a:rPr lang="en-SG" smtClean="0"/>
              <a:t>29/9/2022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480AD-AE02-23F2-5539-C37F02CF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97C2B-885B-2F64-165A-F6AFC8EB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091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B7D0-F29D-17B8-50BD-F605064C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471D8-4CC7-EA96-3CE5-D0D9208D0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FADD-2C95-FFBB-9AC6-FD1CD47EF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AF771-BCF1-761F-D4B9-0D1CB838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7D91-30B4-4AF7-A35D-4EE233C7071D}" type="datetime1">
              <a:rPr lang="en-SG" smtClean="0"/>
              <a:t>29/9/2022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02826-3DA7-5BB2-7718-6D9A577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E45B-D4A4-6CF4-2FBB-0E8AD3F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452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2E8C3-F448-771F-D291-2A1698CC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8C582-F9AA-9916-6807-123E879C0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06474-191C-A86B-8431-367AD4587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B44E9-B35A-4C32-A391-5205A6FFF6A6}" type="datetime1">
              <a:rPr lang="en-SG" smtClean="0"/>
              <a:t>29/9/2022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1FC3A-DAED-8CDE-974A-B65932AE3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81849-7A3F-E5A4-0A85-6217EA3FA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938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Uncertainties in measurement</a:t>
            </a:r>
          </a:p>
          <a:p>
            <a:r>
              <a:rPr lang="en-SG" dirty="0"/>
              <a:t>Mass fraction calculation options</a:t>
            </a:r>
          </a:p>
          <a:p>
            <a:r>
              <a:rPr lang="en-SG" dirty="0"/>
              <a:t>Recalculations using new </a:t>
            </a:r>
            <a:r>
              <a:rPr lang="en-SG" dirty="0" err="1"/>
              <a:t>wt</a:t>
            </a:r>
            <a:r>
              <a:rPr lang="en-SG" dirty="0"/>
              <a:t>% and Ice cp measurements</a:t>
            </a:r>
          </a:p>
          <a:p>
            <a:r>
              <a:rPr lang="en-SG" dirty="0"/>
              <a:t>Comparisons with </a:t>
            </a:r>
            <a:r>
              <a:rPr lang="en-SG" dirty="0" err="1"/>
              <a:t>SeaFreeze</a:t>
            </a:r>
            <a:r>
              <a:rPr lang="en-SG" dirty="0"/>
              <a:t> EOS and </a:t>
            </a:r>
            <a:r>
              <a:rPr lang="en-SG" dirty="0" err="1"/>
              <a:t>Tillner</a:t>
            </a:r>
            <a:r>
              <a:rPr lang="en-SG" dirty="0"/>
              <a:t>-Roth &amp; Friend’s EOS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EOS errors of rho and cp w.r.t T and m</a:t>
            </a:r>
          </a:p>
          <a:p>
            <a:r>
              <a:rPr lang="en-SG" dirty="0"/>
              <a:t>Periodicity in melting phase</a:t>
            </a:r>
          </a:p>
          <a:p>
            <a:r>
              <a:rPr lang="en-SG" dirty="0"/>
              <a:t>ADH double peaks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57683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Recalculate Cp using experimental Ice Cp + </a:t>
            </a:r>
            <a:br>
              <a:rPr lang="en-SG" dirty="0"/>
            </a:br>
            <a:r>
              <a:rPr lang="en-SG" dirty="0" err="1"/>
              <a:t>wt</a:t>
            </a:r>
            <a:r>
              <a:rPr lang="en-SG" dirty="0"/>
              <a:t>% based on liquidus alignment (option 2)</a:t>
            </a:r>
          </a:p>
          <a:p>
            <a:pPr lvl="1"/>
            <a:r>
              <a:rPr lang="en-SG" dirty="0"/>
              <a:t>For the 1</a:t>
            </a:r>
            <a:r>
              <a:rPr lang="en-SG" baseline="30000" dirty="0"/>
              <a:t>st</a:t>
            </a:r>
            <a:r>
              <a:rPr lang="en-SG" dirty="0"/>
              <a:t> run, 1.42 </a:t>
            </a:r>
            <a:r>
              <a:rPr lang="en-SG" dirty="0" err="1"/>
              <a:t>wt</a:t>
            </a:r>
            <a:r>
              <a:rPr lang="en-SG" dirty="0"/>
              <a:t>% was still used because liquidus is above 273.15 K.</a:t>
            </a:r>
          </a:p>
          <a:p>
            <a:pPr lvl="1"/>
            <a:endParaRPr lang="en-SG" dirty="0"/>
          </a:p>
          <a:p>
            <a:r>
              <a:rPr lang="en-SG" dirty="0"/>
              <a:t>Reiterate: in </a:t>
            </a:r>
            <a:r>
              <a:rPr lang="en-SG" u="sng" dirty="0"/>
              <a:t>melt phase</a:t>
            </a:r>
            <a:r>
              <a:rPr lang="en-SG" dirty="0"/>
              <a:t>, the mass fraction of the liquid at the same Temperature is theoretically equal across all samples. </a:t>
            </a:r>
            <a:r>
              <a:rPr lang="en-SG" b="1" dirty="0"/>
              <a:t>Hence we should be expecting same/similar specific heat values.</a:t>
            </a:r>
          </a:p>
          <a:p>
            <a:pPr marL="457200" lvl="1" indent="0">
              <a:buNone/>
            </a:pPr>
            <a:endParaRPr lang="en-SG" dirty="0"/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Recalculations</a:t>
            </a:r>
          </a:p>
        </p:txBody>
      </p:sp>
    </p:spTree>
    <p:extLst>
      <p:ext uri="{BB962C8B-B14F-4D97-AF65-F5344CB8AC3E}">
        <p14:creationId xmlns:p14="http://schemas.microsoft.com/office/powerpoint/2010/main" val="308519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Recalculations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4D9C149-3AE7-9EF7-6CC3-12E449776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0" y="1685217"/>
            <a:ext cx="5735286" cy="486294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77FE7A6-58C7-AFEB-AB4C-05BF5DA0C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76" y="1685218"/>
            <a:ext cx="5917560" cy="486294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E5F1B3-0751-1D98-013D-C95C8928D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Convergence of data (somewhat?)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3714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Recalculations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E5F1B3-0751-1D98-013D-C95C8928D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Effect of varying </a:t>
            </a:r>
            <a:r>
              <a:rPr lang="en-SG" dirty="0" err="1"/>
              <a:t>wt</a:t>
            </a:r>
            <a:r>
              <a:rPr lang="en-SG" dirty="0"/>
              <a:t>% (different samples)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142785C-7294-8870-7051-88F86F3A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47" y="2197524"/>
            <a:ext cx="5496490" cy="466047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D4496BB-B1F6-8E1C-759C-079A080AD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28" y="2197524"/>
            <a:ext cx="5496490" cy="46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5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Recalculations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E5F1B3-0751-1D98-013D-C95C8928D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Effect of varying </a:t>
            </a:r>
            <a:r>
              <a:rPr lang="en-SG" dirty="0" err="1"/>
              <a:t>cutoff</a:t>
            </a:r>
            <a:r>
              <a:rPr lang="en-SG" dirty="0"/>
              <a:t> region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142785C-7294-8870-7051-88F86F3A7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65" y="2201222"/>
            <a:ext cx="5496490" cy="4660476"/>
          </a:xfrm>
          <a:prstGeom prst="rect">
            <a:avLst/>
          </a:prstGeom>
        </p:spPr>
      </p:pic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AC7506E-4252-CBFD-FCF4-4F8B16DC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27" y="2193665"/>
            <a:ext cx="5496491" cy="466047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E032909-D315-8447-2109-6BCA11A65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526" y="0"/>
            <a:ext cx="2741682" cy="22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5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 err="1"/>
              <a:t>Tillner</a:t>
            </a:r>
            <a:r>
              <a:rPr lang="en-SG" dirty="0"/>
              <a:t>-Roth and Friend / </a:t>
            </a:r>
            <a:r>
              <a:rPr lang="en-SG" dirty="0" err="1"/>
              <a:t>SeaFreeze</a:t>
            </a:r>
            <a:r>
              <a:rPr lang="en-SG" dirty="0"/>
              <a:t> EOS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Comparing with EOS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7329303-0EFF-0F63-D046-BA9B728F6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76" y="2025282"/>
            <a:ext cx="5880776" cy="483271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FAE1E58-5053-4F6A-6D8C-59ECCC028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4" y="2025283"/>
            <a:ext cx="5880776" cy="48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1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 err="1"/>
              <a:t>Tillner</a:t>
            </a:r>
            <a:r>
              <a:rPr lang="en-SG" dirty="0"/>
              <a:t>-Roth and Friend / </a:t>
            </a:r>
            <a:r>
              <a:rPr lang="en-SG" dirty="0" err="1"/>
              <a:t>SeaFreeze</a:t>
            </a:r>
            <a:r>
              <a:rPr lang="en-SG" dirty="0"/>
              <a:t> EOS (Pure Phase)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Comparing with EOS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149D328-35F6-0909-2572-8CE332585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04" y="2025282"/>
            <a:ext cx="5912396" cy="4716026"/>
          </a:xfrm>
          <a:prstGeom prst="rect">
            <a:avLst/>
          </a:prstGeom>
        </p:spPr>
      </p:pic>
      <p:pic>
        <p:nvPicPr>
          <p:cNvPr id="8" name="Picture 7" descr="Diagram, histogram&#10;&#10;Description automatically generated">
            <a:extLst>
              <a:ext uri="{FF2B5EF4-FFF2-40B4-BE49-F238E27FC236}">
                <a16:creationId xmlns:a16="http://schemas.microsoft.com/office/drawing/2014/main" id="{97323967-4A36-88B3-B9F3-8C77AD2F1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1" y="2025282"/>
            <a:ext cx="5912396" cy="471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4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419448"/>
          </a:xfrm>
        </p:spPr>
        <p:txBody>
          <a:bodyPr>
            <a:normAutofit/>
          </a:bodyPr>
          <a:lstStyle/>
          <a:p>
            <a:r>
              <a:rPr lang="en-SG" dirty="0"/>
              <a:t>At low </a:t>
            </a:r>
            <a:r>
              <a:rPr lang="en-SG" dirty="0" err="1"/>
              <a:t>wt</a:t>
            </a:r>
            <a:r>
              <a:rPr lang="en-SG" dirty="0"/>
              <a:t>%:</a:t>
            </a:r>
          </a:p>
          <a:p>
            <a:pPr lvl="1"/>
            <a:r>
              <a:rPr lang="en-SG" dirty="0"/>
              <a:t>Greater spread of data</a:t>
            </a:r>
          </a:p>
          <a:p>
            <a:pPr lvl="1"/>
            <a:r>
              <a:rPr lang="en-SG" dirty="0"/>
              <a:t>Greater sensitivity to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  <a:p>
            <a:pPr marL="457200" lvl="1" indent="0">
              <a:buNone/>
            </a:pPr>
            <a:endParaRPr lang="en-SG" dirty="0"/>
          </a:p>
          <a:p>
            <a:r>
              <a:rPr lang="en-SG" dirty="0"/>
              <a:t>Datapoint cut-off determines spline shape</a:t>
            </a:r>
          </a:p>
          <a:p>
            <a:pPr lvl="1"/>
            <a:r>
              <a:rPr lang="en-SG" dirty="0"/>
              <a:t>Spline fit of the whole thermogram is not perfect: sometimes the max/min point is significantly out of line with that of the data</a:t>
            </a:r>
            <a:br>
              <a:rPr lang="en-SG" dirty="0"/>
            </a:br>
            <a:endParaRPr lang="en-SG" dirty="0"/>
          </a:p>
          <a:p>
            <a:r>
              <a:rPr lang="en-SG" b="1" dirty="0"/>
              <a:t>Moving forward, accurately determining </a:t>
            </a:r>
            <a:r>
              <a:rPr lang="en-SG" b="1" dirty="0" err="1"/>
              <a:t>wt</a:t>
            </a:r>
            <a:r>
              <a:rPr lang="en-SG" b="1" dirty="0"/>
              <a:t>% is a priority. </a:t>
            </a:r>
          </a:p>
          <a:p>
            <a:r>
              <a:rPr lang="en-SG" b="1" dirty="0"/>
              <a:t>Method in choosing cut-off points would also be important.</a:t>
            </a:r>
          </a:p>
          <a:p>
            <a:r>
              <a:rPr lang="en-SG" b="1" dirty="0"/>
              <a:t>If we expect the data of different samples to be similar, it can serve as a guiding constraint.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Recalculations (conclusions)</a:t>
            </a:r>
          </a:p>
        </p:txBody>
      </p:sp>
    </p:spTree>
    <p:extLst>
      <p:ext uri="{BB962C8B-B14F-4D97-AF65-F5344CB8AC3E}">
        <p14:creationId xmlns:p14="http://schemas.microsoft.com/office/powerpoint/2010/main" val="7915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419448"/>
          </a:xfrm>
        </p:spPr>
        <p:txBody>
          <a:bodyPr>
            <a:normAutofit/>
          </a:bodyPr>
          <a:lstStyle/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br>
              <a:rPr lang="en-SG" dirty="0"/>
            </a:br>
            <a:br>
              <a:rPr lang="en-SG" dirty="0"/>
            </a:br>
            <a:endParaRPr lang="en-SG" dirty="0"/>
          </a:p>
          <a:p>
            <a:r>
              <a:rPr lang="en-SG" b="1" dirty="0"/>
              <a:t>Moving forward, accurately determining </a:t>
            </a:r>
            <a:r>
              <a:rPr lang="en-SG" b="1" dirty="0" err="1"/>
              <a:t>wt</a:t>
            </a:r>
            <a:r>
              <a:rPr lang="en-SG" b="1" dirty="0"/>
              <a:t>% is a priority. </a:t>
            </a:r>
          </a:p>
          <a:p>
            <a:pPr lvl="1"/>
            <a:r>
              <a:rPr lang="en-SG" dirty="0"/>
              <a:t>10 times sample mass measurement: determine errors due to preparation procedure</a:t>
            </a:r>
          </a:p>
          <a:p>
            <a:pPr lvl="1"/>
            <a:r>
              <a:rPr lang="en-SG" dirty="0"/>
              <a:t>Caltech NMR: independent measure of the supply bottle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Recalculations (conclusions)</a:t>
            </a:r>
          </a:p>
        </p:txBody>
      </p:sp>
    </p:spTree>
    <p:extLst>
      <p:ext uri="{BB962C8B-B14F-4D97-AF65-F5344CB8AC3E}">
        <p14:creationId xmlns:p14="http://schemas.microsoft.com/office/powerpoint/2010/main" val="804306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419448"/>
          </a:xfrm>
        </p:spPr>
        <p:txBody>
          <a:bodyPr>
            <a:normAutofit/>
          </a:bodyPr>
          <a:lstStyle/>
          <a:p>
            <a:r>
              <a:rPr lang="en-SG" dirty="0"/>
              <a:t>77 – 320 K, 0.1 K/min</a:t>
            </a:r>
          </a:p>
          <a:p>
            <a:pPr lvl="1"/>
            <a:r>
              <a:rPr lang="en-SG" dirty="0"/>
              <a:t>20 </a:t>
            </a:r>
            <a:r>
              <a:rPr lang="en-SG" dirty="0" err="1"/>
              <a:t>wt</a:t>
            </a:r>
            <a:r>
              <a:rPr lang="en-SG" dirty="0"/>
              <a:t>% (done)</a:t>
            </a:r>
          </a:p>
          <a:p>
            <a:pPr lvl="1"/>
            <a:r>
              <a:rPr lang="en-SG" dirty="0"/>
              <a:t>Blank</a:t>
            </a:r>
          </a:p>
          <a:p>
            <a:pPr lvl="1"/>
            <a:r>
              <a:rPr lang="en-SG" dirty="0"/>
              <a:t>15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  <a:p>
            <a:pPr lvl="1"/>
            <a:endParaRPr lang="en-SG" dirty="0"/>
          </a:p>
          <a:p>
            <a:r>
              <a:rPr lang="en-SG"/>
              <a:t>Periodicity extraction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27467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Mass of NH</a:t>
            </a:r>
            <a:r>
              <a:rPr lang="en-SG" baseline="-25000" dirty="0"/>
              <a:t>4</a:t>
            </a:r>
            <a:r>
              <a:rPr lang="en-SG" dirty="0"/>
              <a:t>OH (mass balance) = 0.7889 ± 0.001 g</a:t>
            </a:r>
          </a:p>
          <a:p>
            <a:pPr lvl="1"/>
            <a:r>
              <a:rPr lang="en-SG" i="1" dirty="0"/>
              <a:t>Some mass fluctuation at 0.0001 scale, thus I manually raised the uncertainty. (It increases density uncertainty by 0.001.</a:t>
            </a:r>
          </a:p>
          <a:p>
            <a:r>
              <a:rPr lang="en-SG" dirty="0"/>
              <a:t>Volume of NH</a:t>
            </a:r>
            <a:r>
              <a:rPr lang="en-SG" baseline="-25000" dirty="0"/>
              <a:t>4</a:t>
            </a:r>
            <a:r>
              <a:rPr lang="en-SG" dirty="0"/>
              <a:t>OH (pipette) = 1.000 ± 0.006 ml</a:t>
            </a:r>
          </a:p>
          <a:p>
            <a:r>
              <a:rPr lang="en-SG" dirty="0"/>
              <a:t>Density of NH</a:t>
            </a:r>
            <a:r>
              <a:rPr lang="en-SG" baseline="-25000" dirty="0"/>
              <a:t>4</a:t>
            </a:r>
            <a:r>
              <a:rPr lang="en-SG" dirty="0"/>
              <a:t>OH = 0.789 ± 0.006 g/ml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Mass Fraction of NH</a:t>
            </a:r>
            <a:r>
              <a:rPr lang="en-SG" baseline="-25000" dirty="0"/>
              <a:t>3</a:t>
            </a:r>
            <a:r>
              <a:rPr lang="en-SG" dirty="0"/>
              <a:t> = 1.42 – 8.7 ± 0.02 – 0.1 %</a:t>
            </a:r>
          </a:p>
          <a:p>
            <a:r>
              <a:rPr lang="en-SG" dirty="0"/>
              <a:t>Molality of NH</a:t>
            </a:r>
            <a:r>
              <a:rPr lang="en-SG" baseline="-25000" dirty="0"/>
              <a:t>3</a:t>
            </a:r>
            <a:r>
              <a:rPr lang="en-SG" dirty="0"/>
              <a:t> = 0.85 – 5.6 ± 0.03 – 0.2</a:t>
            </a:r>
          </a:p>
          <a:p>
            <a:pPr marL="0" indent="0">
              <a:buNone/>
            </a:pPr>
            <a:endParaRPr lang="en-SG" dirty="0"/>
          </a:p>
          <a:p>
            <a:r>
              <a:rPr lang="en-SG" dirty="0"/>
              <a:t>Temperature of Sample Error = 0.5 K (</a:t>
            </a:r>
            <a:r>
              <a:rPr lang="en-SG" dirty="0" err="1"/>
              <a:t>Muñoz-Iglesias</a:t>
            </a:r>
            <a:r>
              <a:rPr lang="en-SG" dirty="0"/>
              <a:t> et. al. 2018)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Error Propagation</a:t>
            </a:r>
          </a:p>
        </p:txBody>
      </p:sp>
    </p:spTree>
    <p:extLst>
      <p:ext uri="{BB962C8B-B14F-4D97-AF65-F5344CB8AC3E}">
        <p14:creationId xmlns:p14="http://schemas.microsoft.com/office/powerpoint/2010/main" val="285763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Ice Cp: are we concerned with the difference between</a:t>
            </a:r>
          </a:p>
          <a:p>
            <a:pPr lvl="1"/>
            <a:r>
              <a:rPr lang="en-SG" dirty="0"/>
              <a:t>0.25 K/min and 0.1 K/min</a:t>
            </a:r>
          </a:p>
          <a:p>
            <a:pPr lvl="1"/>
            <a:r>
              <a:rPr lang="en-SG" dirty="0"/>
              <a:t>Our experiment and Feistel and Wagner</a:t>
            </a:r>
          </a:p>
          <a:p>
            <a:pPr lvl="1"/>
            <a:r>
              <a:rPr lang="en-SG" dirty="0"/>
              <a:t>0.1 K/min variability at the start and in the middle</a:t>
            </a:r>
          </a:p>
          <a:p>
            <a:pPr lvl="1"/>
            <a:endParaRPr lang="en-SG" dirty="0"/>
          </a:p>
          <a:p>
            <a:r>
              <a:rPr lang="en-SG" dirty="0"/>
              <a:t>Mass Fraction Determination: if based on measurements</a:t>
            </a:r>
          </a:p>
          <a:p>
            <a:pPr lvl="1"/>
            <a:r>
              <a:rPr lang="en-SG" dirty="0"/>
              <a:t>Density is inconsistent: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69915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AF77A3-E788-6D56-0D1D-8BCED9678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593"/>
            <a:ext cx="11092307" cy="63941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EOS Errors (specific heat)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805" y="1073426"/>
            <a:ext cx="6194798" cy="2355574"/>
          </a:xfrm>
        </p:spPr>
        <p:txBody>
          <a:bodyPr>
            <a:normAutofit/>
          </a:bodyPr>
          <a:lstStyle/>
          <a:p>
            <a:r>
              <a:rPr lang="en-SG" dirty="0"/>
              <a:t>I assumed m in </a:t>
            </a:r>
            <a:r>
              <a:rPr lang="en-SG" dirty="0" err="1"/>
              <a:t>PTm</a:t>
            </a:r>
            <a:r>
              <a:rPr lang="en-SG" dirty="0"/>
              <a:t> inputs in </a:t>
            </a:r>
            <a:r>
              <a:rPr lang="en-SG" dirty="0" err="1"/>
              <a:t>Seafreeze</a:t>
            </a:r>
            <a:r>
              <a:rPr lang="en-SG" dirty="0"/>
              <a:t> corresponds to molality (mol/kg)</a:t>
            </a:r>
          </a:p>
          <a:p>
            <a:endParaRPr lang="en-SG" dirty="0"/>
          </a:p>
          <a:p>
            <a:r>
              <a:rPr lang="en-SG" dirty="0"/>
              <a:t>Rotatable .fig files attached in email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37F6EB9-745B-C662-5AFA-2D7C39B6CF81}"/>
              </a:ext>
            </a:extLst>
          </p:cNvPr>
          <p:cNvSpPr txBox="1">
            <a:spLocks/>
          </p:cNvSpPr>
          <p:nvPr/>
        </p:nvSpPr>
        <p:spPr>
          <a:xfrm>
            <a:off x="5546153" y="3155060"/>
            <a:ext cx="6194798" cy="709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u="sng" dirty="0">
                <a:highlight>
                  <a:srgbClr val="FFFF00"/>
                </a:highlight>
              </a:rPr>
              <a:t>Are the following plots what is asked for?</a:t>
            </a:r>
          </a:p>
        </p:txBody>
      </p:sp>
    </p:spTree>
    <p:extLst>
      <p:ext uri="{BB962C8B-B14F-4D97-AF65-F5344CB8AC3E}">
        <p14:creationId xmlns:p14="http://schemas.microsoft.com/office/powerpoint/2010/main" val="89587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B678B50-D944-CA30-9B7E-C086FC000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72" y="667593"/>
            <a:ext cx="11416072" cy="65807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EOS Errors (specific heat)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805" y="1073426"/>
            <a:ext cx="6194798" cy="2355574"/>
          </a:xfrm>
        </p:spPr>
        <p:txBody>
          <a:bodyPr>
            <a:normAutofit/>
          </a:bodyPr>
          <a:lstStyle/>
          <a:p>
            <a:r>
              <a:rPr lang="en-SG" dirty="0"/>
              <a:t>Zoomed in </a:t>
            </a:r>
          </a:p>
        </p:txBody>
      </p:sp>
    </p:spTree>
    <p:extLst>
      <p:ext uri="{BB962C8B-B14F-4D97-AF65-F5344CB8AC3E}">
        <p14:creationId xmlns:p14="http://schemas.microsoft.com/office/powerpoint/2010/main" val="3955583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radar chart, surface chart&#10;&#10;Description automatically generated">
            <a:extLst>
              <a:ext uri="{FF2B5EF4-FFF2-40B4-BE49-F238E27FC236}">
                <a16:creationId xmlns:a16="http://schemas.microsoft.com/office/drawing/2014/main" id="{11A4A0E1-02F7-208D-D64E-E0E1300F8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33" y="740588"/>
            <a:ext cx="11071075" cy="638190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EOS Errors (density)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805" y="1073426"/>
            <a:ext cx="6194798" cy="2355574"/>
          </a:xfrm>
        </p:spPr>
        <p:txBody>
          <a:bodyPr>
            <a:normAutofit/>
          </a:bodyPr>
          <a:lstStyle/>
          <a:p>
            <a:r>
              <a:rPr lang="en-SG" dirty="0"/>
              <a:t>I assumed m in </a:t>
            </a:r>
            <a:r>
              <a:rPr lang="en-SG" dirty="0" err="1"/>
              <a:t>PTm</a:t>
            </a:r>
            <a:r>
              <a:rPr lang="en-SG" dirty="0"/>
              <a:t> inputs in </a:t>
            </a:r>
            <a:r>
              <a:rPr lang="en-SG" dirty="0" err="1"/>
              <a:t>Seafreeze</a:t>
            </a:r>
            <a:r>
              <a:rPr lang="en-SG" dirty="0"/>
              <a:t> corresponds to molality (mol/kg)</a:t>
            </a:r>
          </a:p>
          <a:p>
            <a:endParaRPr lang="en-SG" dirty="0"/>
          </a:p>
          <a:p>
            <a:r>
              <a:rPr lang="en-SG" dirty="0"/>
              <a:t>Rotatable .fig files attached in email</a:t>
            </a:r>
          </a:p>
        </p:txBody>
      </p:sp>
    </p:spTree>
    <p:extLst>
      <p:ext uri="{BB962C8B-B14F-4D97-AF65-F5344CB8AC3E}">
        <p14:creationId xmlns:p14="http://schemas.microsoft.com/office/powerpoint/2010/main" val="3885514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6957A42-78FE-B8C7-8172-0542DC1D2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6712"/>
            <a:ext cx="5903037" cy="47722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Moving averages &amp; splines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72320E-C18C-71A9-CA8A-C31A0AAB23A5}"/>
              </a:ext>
            </a:extLst>
          </p:cNvPr>
          <p:cNvSpPr txBox="1">
            <a:spLocks/>
          </p:cNvSpPr>
          <p:nvPr/>
        </p:nvSpPr>
        <p:spPr>
          <a:xfrm>
            <a:off x="990599" y="1225826"/>
            <a:ext cx="10890419" cy="51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Apparent periodicity in 1K bin </a:t>
            </a:r>
            <a:br>
              <a:rPr lang="en-SG" dirty="0"/>
            </a:br>
            <a:r>
              <a:rPr lang="en-SG" dirty="0"/>
              <a:t>moving average</a:t>
            </a:r>
          </a:p>
          <a:p>
            <a:r>
              <a:rPr lang="en-SG" dirty="0"/>
              <a:t>Time and T are linearly</a:t>
            </a:r>
            <a:br>
              <a:rPr lang="en-SG" dirty="0"/>
            </a:br>
            <a:r>
              <a:rPr lang="en-SG" dirty="0"/>
              <a:t>proportional (interchangeable)</a:t>
            </a:r>
          </a:p>
          <a:p>
            <a:endParaRPr lang="en-SG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9C5A242-6267-73F3-AD09-81F77EC73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13" y="4543789"/>
            <a:ext cx="2784354" cy="21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0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5F0D65D-82D8-4C89-17FB-D9643DE4E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08" y="1178595"/>
            <a:ext cx="5903984" cy="46148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Moving averages &amp; splines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72320E-C18C-71A9-CA8A-C31A0AAB23A5}"/>
              </a:ext>
            </a:extLst>
          </p:cNvPr>
          <p:cNvSpPr txBox="1">
            <a:spLocks/>
          </p:cNvSpPr>
          <p:nvPr/>
        </p:nvSpPr>
        <p:spPr>
          <a:xfrm>
            <a:off x="990599" y="1225826"/>
            <a:ext cx="10890419" cy="51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Periodicity appears in </a:t>
            </a:r>
            <a:r>
              <a:rPr lang="en-SG" dirty="0" err="1"/>
              <a:t>heatflow</a:t>
            </a:r>
            <a:br>
              <a:rPr lang="en-SG" dirty="0"/>
            </a:br>
            <a:r>
              <a:rPr lang="en-SG" dirty="0"/>
              <a:t>(both in uncorrected and corrected)</a:t>
            </a:r>
          </a:p>
          <a:p>
            <a:endParaRPr lang="en-SG" dirty="0"/>
          </a:p>
          <a:p>
            <a:r>
              <a:rPr lang="en-SG" dirty="0"/>
              <a:t>Currently figuring out how to</a:t>
            </a:r>
            <a:br>
              <a:rPr lang="en-SG" dirty="0"/>
            </a:br>
            <a:r>
              <a:rPr lang="en-SG" dirty="0"/>
              <a:t>extract frequencies</a:t>
            </a:r>
            <a:br>
              <a:rPr lang="en-SG" dirty="0"/>
            </a:br>
            <a:r>
              <a:rPr lang="en-SG" dirty="0"/>
              <a:t>(FFT)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60131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ADH Double peak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72320E-C18C-71A9-CA8A-C31A0AAB23A5}"/>
              </a:ext>
            </a:extLst>
          </p:cNvPr>
          <p:cNvSpPr txBox="1">
            <a:spLocks/>
          </p:cNvSpPr>
          <p:nvPr/>
        </p:nvSpPr>
        <p:spPr>
          <a:xfrm>
            <a:off x="990599" y="1225826"/>
            <a:ext cx="10890419" cy="51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Seem to be an inverse function of amount of NH</a:t>
            </a:r>
            <a:r>
              <a:rPr lang="en-SG" baseline="-25000" dirty="0"/>
              <a:t>3</a:t>
            </a:r>
            <a:r>
              <a:rPr lang="en-SG" dirty="0"/>
              <a:t> present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SG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8CFE8EC-314C-5B2C-25D9-0DA81483D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57" y="1810885"/>
            <a:ext cx="6698043" cy="50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73426"/>
                <a:ext cx="10890419" cy="5103537"/>
              </a:xfrm>
            </p:spPr>
            <p:txBody>
              <a:bodyPr>
                <a:normAutofit/>
              </a:bodyPr>
              <a:lstStyle/>
              <a:p>
                <a:r>
                  <a:rPr lang="en-SG" b="1" dirty="0"/>
                  <a:t>From laboratory measurements</a:t>
                </a:r>
              </a:p>
              <a:p>
                <a:r>
                  <a:rPr lang="en-SG" dirty="0"/>
                  <a:t>Based on density, volume and concentration of NH</a:t>
                </a:r>
                <a:r>
                  <a:rPr lang="en-SG" baseline="-25000" dirty="0"/>
                  <a:t>4</a:t>
                </a:r>
                <a:r>
                  <a:rPr lang="en-SG" dirty="0"/>
                  <a:t>OH, with mass of sample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𝑠𝑎𝑚𝑝𝑙𝑒</m:t>
                        </m:r>
                      </m:sub>
                    </m:sSub>
                    <m:r>
                      <a:rPr lang="en-SG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𝑁𝐻</m:t>
                                </m:r>
                              </m:e>
                              <m:sub>
                                <m: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SG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𝑂𝐻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 </m:t>
                        </m:r>
                        <m:sSub>
                          <m:sSub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𝑁𝐻</m:t>
                                </m:r>
                              </m:e>
                              <m:sub>
                                <m: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SG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𝑂𝐻</m:t>
                            </m:r>
                          </m:sub>
                        </m:sSub>
                        <m:r>
                          <a:rPr lang="en-SG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sSub>
                          <m:sSubPr>
                            <m:ctrlPr>
                              <a:rPr lang="en-SG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𝑁𝐻</m:t>
                                </m:r>
                              </m:e>
                              <m:sub>
                                <m:r>
                                  <a:rPr lang="en-SG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SG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SG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SG" dirty="0"/>
                  <a:t> </a:t>
                </a:r>
              </a:p>
              <a:p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B89154-3564-8016-C4CB-80AF57911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73426"/>
                <a:ext cx="10890419" cy="5103537"/>
              </a:xfrm>
              <a:blipFill>
                <a:blip r:embed="rId2"/>
                <a:stretch>
                  <a:fillRect l="-951" t="-191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Mass fraction calculation option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1B780FD-A847-07CE-67FB-99B78BCD1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685688"/>
                  </p:ext>
                </p:extLst>
              </p:nvPr>
            </p:nvGraphicFramePr>
            <p:xfrm>
              <a:off x="1262023" y="3625194"/>
              <a:ext cx="9582306" cy="224459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597051">
                      <a:extLst>
                        <a:ext uri="{9D8B030D-6E8A-4147-A177-3AD203B41FA5}">
                          <a16:colId xmlns:a16="http://schemas.microsoft.com/office/drawing/2014/main" val="4048472627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2839819725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2423618008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3903748352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671422139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19866002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b="1" dirty="0"/>
                            <a:t>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SG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𝑵𝑯</m:t>
                                      </m:r>
                                    </m:e>
                                    <m:sub>
                                      <m:r>
                                        <a:rPr lang="en-SG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SG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𝑶𝑯</m:t>
                                  </m:r>
                                </m:sub>
                              </m:sSub>
                              <m:r>
                                <a:rPr lang="en-SG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SG" b="1" dirty="0"/>
                            <a:t>(g/ml)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SG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𝑵𝑯</m:t>
                                      </m:r>
                                    </m:e>
                                    <m:sub>
                                      <m:r>
                                        <a:rPr lang="en-SG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SG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𝑶𝑯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b="1" dirty="0"/>
                            <a:t> (ml)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SG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𝑵𝑯</m:t>
                                      </m:r>
                                    </m:e>
                                    <m:sub>
                                      <m:r>
                                        <a:rPr lang="en-SG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SG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𝑶𝑯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b="1" dirty="0"/>
                            <a:t> (</a:t>
                          </a:r>
                          <a:r>
                            <a:rPr lang="en-SG" b="1" dirty="0" err="1"/>
                            <a:t>wt</a:t>
                          </a:r>
                          <a:r>
                            <a:rPr lang="en-SG" b="1" dirty="0"/>
                            <a:t>%)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𝒔𝒂𝒎𝒑𝒍𝒆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b="1" dirty="0"/>
                            <a:t> (g)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𝒔𝒂𝒎𝒑𝒍𝒆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b="1" dirty="0"/>
                            <a:t> (</a:t>
                          </a:r>
                          <a:r>
                            <a:rPr lang="en-SG" b="1" dirty="0" err="1"/>
                            <a:t>wt</a:t>
                          </a:r>
                          <a:r>
                            <a:rPr lang="en-SG" b="1" dirty="0"/>
                            <a:t>%)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4126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0.44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0.005</a:t>
                          </a:r>
                          <a:r>
                            <a:rPr lang="en-SG" sz="1800" dirty="0">
                              <a:latin typeface="+mn-lt"/>
                            </a:rPr>
                            <a:t> 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 dirty="0">
                              <a:latin typeface="+mn-lt"/>
                            </a:rPr>
                            <a:t>± ?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4.8873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1.42 </a:t>
                          </a:r>
                          <a:r>
                            <a:rPr lang="en-SG" sz="1800" dirty="0">
                              <a:latin typeface="+mn-lt"/>
                            </a:rPr>
                            <a:t>± 0.03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5439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0.87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 dirty="0">
                              <a:latin typeface="+mn-lt"/>
                            </a:rPr>
                            <a:t>± ?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4.8402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2.84 </a:t>
                          </a:r>
                          <a:r>
                            <a:rPr lang="en-SG" sz="1800" dirty="0">
                              <a:latin typeface="+mn-lt"/>
                            </a:rPr>
                            <a:t>± 0.04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148157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1.50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 dirty="0">
                              <a:latin typeface="+mn-lt"/>
                            </a:rPr>
                            <a:t>± ?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4.6293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5.11 </a:t>
                          </a:r>
                          <a:r>
                            <a:rPr lang="en-SG" sz="1800" dirty="0">
                              <a:latin typeface="+mn-lt"/>
                            </a:rPr>
                            <a:t>± 0.07 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3075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2.00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 dirty="0">
                              <a:latin typeface="+mn-lt"/>
                            </a:rPr>
                            <a:t>± ?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4.5853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6.88 </a:t>
                          </a:r>
                          <a:r>
                            <a:rPr lang="en-SG" sz="1800" dirty="0">
                              <a:latin typeface="+mn-lt"/>
                            </a:rPr>
                            <a:t>± 0.09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663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2.50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>
                              <a:latin typeface="+mn-lt"/>
                            </a:rPr>
                            <a:t>± ?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4.5202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8.7 </a:t>
                          </a:r>
                          <a:r>
                            <a:rPr lang="en-SG" sz="1800" dirty="0">
                              <a:latin typeface="+mn-lt"/>
                            </a:rPr>
                            <a:t>± 0.1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0023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1B780FD-A847-07CE-67FB-99B78BCD14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685688"/>
                  </p:ext>
                </p:extLst>
              </p:nvPr>
            </p:nvGraphicFramePr>
            <p:xfrm>
              <a:off x="1262023" y="3625194"/>
              <a:ext cx="9582306" cy="224459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1597051">
                      <a:extLst>
                        <a:ext uri="{9D8B030D-6E8A-4147-A177-3AD203B41FA5}">
                          <a16:colId xmlns:a16="http://schemas.microsoft.com/office/drawing/2014/main" val="4048472627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2839819725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2423618008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3903748352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671422139"/>
                        </a:ext>
                      </a:extLst>
                    </a:gridCol>
                    <a:gridCol w="1597051">
                      <a:extLst>
                        <a:ext uri="{9D8B030D-6E8A-4147-A177-3AD203B41FA5}">
                          <a16:colId xmlns:a16="http://schemas.microsoft.com/office/drawing/2014/main" val="1986600293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b="1" dirty="0"/>
                            <a:t>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763" t="-7813" r="-401145" b="-5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763" t="-7813" r="-301145" b="-5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763" t="-7813" r="-201145" b="-5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763" t="-7813" r="-101145" b="-50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763" t="-7813" r="-1145" b="-5015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4126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0.44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0.005</a:t>
                          </a:r>
                          <a:r>
                            <a:rPr lang="en-SG" sz="1800" dirty="0">
                              <a:latin typeface="+mn-lt"/>
                            </a:rPr>
                            <a:t> 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 dirty="0">
                              <a:latin typeface="+mn-lt"/>
                            </a:rPr>
                            <a:t>± ?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4.8873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1.42 </a:t>
                          </a:r>
                          <a:r>
                            <a:rPr lang="en-SG" sz="1800" dirty="0">
                              <a:latin typeface="+mn-lt"/>
                            </a:rPr>
                            <a:t>± 0.03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5439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0.87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 dirty="0">
                              <a:latin typeface="+mn-lt"/>
                            </a:rPr>
                            <a:t>± ?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4.8402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2.84 </a:t>
                          </a:r>
                          <a:r>
                            <a:rPr lang="en-SG" sz="1800" dirty="0">
                              <a:latin typeface="+mn-lt"/>
                            </a:rPr>
                            <a:t>± 0.04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148157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1.50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 dirty="0">
                              <a:latin typeface="+mn-lt"/>
                            </a:rPr>
                            <a:t>± ?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4.6293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5.11 </a:t>
                          </a:r>
                          <a:r>
                            <a:rPr lang="en-SG" sz="1800" dirty="0">
                              <a:latin typeface="+mn-lt"/>
                            </a:rPr>
                            <a:t>± 0.07 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3075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2.00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 dirty="0">
                              <a:latin typeface="+mn-lt"/>
                            </a:rPr>
                            <a:t>± ?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4.5853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6.88 </a:t>
                          </a:r>
                          <a:r>
                            <a:rPr lang="en-SG" sz="1800" dirty="0">
                              <a:latin typeface="+mn-lt"/>
                            </a:rPr>
                            <a:t>± 0.09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663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/>
                            <a:t>0.789 ± 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2.50 </a:t>
                          </a:r>
                          <a:r>
                            <a:rPr lang="en-SG" sz="1800" dirty="0">
                              <a:latin typeface="+mn-lt"/>
                            </a:rPr>
                            <a:t>± 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0.02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 </a:t>
                          </a:r>
                          <a:r>
                            <a:rPr lang="en-SG" sz="1800">
                              <a:latin typeface="+mn-lt"/>
                            </a:rPr>
                            <a:t>± ?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4.5202 </a:t>
                          </a:r>
                          <a:r>
                            <a:rPr lang="en-SG" sz="1800" dirty="0">
                              <a:latin typeface="+mn-lt"/>
                            </a:rPr>
                            <a:t>± 0.001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8.7 </a:t>
                          </a:r>
                          <a:r>
                            <a:rPr lang="en-SG" sz="1800" dirty="0">
                              <a:latin typeface="+mn-lt"/>
                            </a:rPr>
                            <a:t>± 0.1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00235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612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b="1" dirty="0"/>
              <a:t>From using the temperature of the measured liquidus peak </a:t>
            </a:r>
            <a:r>
              <a:rPr lang="en-SG" dirty="0"/>
              <a:t>to determine theoretical mass fraction via the liquidus curve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Mass fraction calculation option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CFAFB-9FA5-980D-1834-BB4EF0377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351" y="2070296"/>
            <a:ext cx="3587173" cy="37142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4EB4B0-D990-AA57-A48E-B936425C18D5}"/>
              </a:ext>
            </a:extLst>
          </p:cNvPr>
          <p:cNvCxnSpPr>
            <a:cxnSpLocks/>
          </p:cNvCxnSpPr>
          <p:nvPr/>
        </p:nvCxnSpPr>
        <p:spPr>
          <a:xfrm>
            <a:off x="8516767" y="2916683"/>
            <a:ext cx="408079" cy="0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5A1D20-42DD-969A-4079-0F73DB138E6A}"/>
              </a:ext>
            </a:extLst>
          </p:cNvPr>
          <p:cNvCxnSpPr>
            <a:cxnSpLocks/>
          </p:cNvCxnSpPr>
          <p:nvPr/>
        </p:nvCxnSpPr>
        <p:spPr>
          <a:xfrm flipV="1">
            <a:off x="8924846" y="2916683"/>
            <a:ext cx="0" cy="2425805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648A9098-8272-7F51-AE7E-BFD69EF5DC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6137617"/>
                  </p:ext>
                </p:extLst>
              </p:nvPr>
            </p:nvGraphicFramePr>
            <p:xfrm>
              <a:off x="1203141" y="2667976"/>
              <a:ext cx="6202743" cy="288975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067581">
                      <a:extLst>
                        <a:ext uri="{9D8B030D-6E8A-4147-A177-3AD203B41FA5}">
                          <a16:colId xmlns:a16="http://schemas.microsoft.com/office/drawing/2014/main" val="2423618008"/>
                        </a:ext>
                      </a:extLst>
                    </a:gridCol>
                    <a:gridCol w="2067581">
                      <a:extLst>
                        <a:ext uri="{9D8B030D-6E8A-4147-A177-3AD203B41FA5}">
                          <a16:colId xmlns:a16="http://schemas.microsoft.com/office/drawing/2014/main" val="1986600293"/>
                        </a:ext>
                      </a:extLst>
                    </a:gridCol>
                    <a:gridCol w="2067581">
                      <a:extLst>
                        <a:ext uri="{9D8B030D-6E8A-4147-A177-3AD203B41FA5}">
                          <a16:colId xmlns:a16="http://schemas.microsoft.com/office/drawing/2014/main" val="10913376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b="1" dirty="0"/>
                            <a:t>Liquidus Peak T (K)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𝒔𝒂𝒎𝒑𝒍𝒆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b="1" dirty="0"/>
                            <a:t> (</a:t>
                          </a:r>
                          <a:r>
                            <a:rPr lang="en-SG" b="1" dirty="0" err="1"/>
                            <a:t>wt</a:t>
                          </a:r>
                          <a:r>
                            <a:rPr lang="en-SG" b="1" dirty="0"/>
                            <a:t>%)</a:t>
                          </a:r>
                        </a:p>
                        <a:p>
                          <a:pPr algn="r"/>
                          <a:r>
                            <a:rPr lang="en-SG" b="1" dirty="0"/>
                            <a:t>(option 2)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SG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𝒔𝒂𝒎𝒑𝒍𝒆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b="1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:r>
                            <a:rPr lang="en-SG" b="1" dirty="0" err="1">
                              <a:solidFill>
                                <a:schemeClr val="accent1"/>
                              </a:solidFill>
                            </a:rPr>
                            <a:t>wt</a:t>
                          </a:r>
                          <a:r>
                            <a:rPr lang="en-SG" b="1" dirty="0">
                              <a:solidFill>
                                <a:schemeClr val="accent1"/>
                              </a:solidFill>
                            </a:rPr>
                            <a:t>%)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b="1" dirty="0">
                              <a:solidFill>
                                <a:schemeClr val="accent1"/>
                              </a:solidFill>
                            </a:rPr>
                            <a:t>(option</a:t>
                          </a:r>
                          <a:r>
                            <a:rPr lang="en-SG" b="1" baseline="0" dirty="0">
                              <a:solidFill>
                                <a:schemeClr val="accent1"/>
                              </a:solidFill>
                            </a:rPr>
                            <a:t> 1)</a:t>
                          </a:r>
                          <a:endParaRPr lang="en-SG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484126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274.5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?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1.42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0.03 </a:t>
                          </a:r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5439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271.0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2.84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0.04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148157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268.2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 </a:t>
                          </a:r>
                          <a:r>
                            <a:rPr lang="en-SG" sz="1800" dirty="0">
                              <a:latin typeface="+mn-lt"/>
                            </a:rPr>
                            <a:t>± 0.7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5.11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0.07 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3075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262.9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7.9 </a:t>
                          </a:r>
                          <a:r>
                            <a:rPr lang="en-SG" sz="1800" dirty="0">
                              <a:latin typeface="+mn-lt"/>
                            </a:rPr>
                            <a:t>± 0.6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6.88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0.09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663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259.6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8.7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0.1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0023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207.2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27.0 </a:t>
                          </a:r>
                          <a:r>
                            <a:rPr lang="en-SG" sz="1800" dirty="0">
                              <a:latin typeface="+mn-lt"/>
                            </a:rPr>
                            <a:t>± 0.2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28 – 30 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568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648A9098-8272-7F51-AE7E-BFD69EF5DC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6137617"/>
                  </p:ext>
                </p:extLst>
              </p:nvPr>
            </p:nvGraphicFramePr>
            <p:xfrm>
              <a:off x="1203141" y="2667976"/>
              <a:ext cx="6202743" cy="288975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067581">
                      <a:extLst>
                        <a:ext uri="{9D8B030D-6E8A-4147-A177-3AD203B41FA5}">
                          <a16:colId xmlns:a16="http://schemas.microsoft.com/office/drawing/2014/main" val="2423618008"/>
                        </a:ext>
                      </a:extLst>
                    </a:gridCol>
                    <a:gridCol w="2067581">
                      <a:extLst>
                        <a:ext uri="{9D8B030D-6E8A-4147-A177-3AD203B41FA5}">
                          <a16:colId xmlns:a16="http://schemas.microsoft.com/office/drawing/2014/main" val="1986600293"/>
                        </a:ext>
                      </a:extLst>
                    </a:gridCol>
                    <a:gridCol w="2067581">
                      <a:extLst>
                        <a:ext uri="{9D8B030D-6E8A-4147-A177-3AD203B41FA5}">
                          <a16:colId xmlns:a16="http://schemas.microsoft.com/office/drawing/2014/main" val="1091337600"/>
                        </a:ext>
                      </a:extLst>
                    </a:gridCol>
                  </a:tblGrid>
                  <a:tr h="66471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b="1" dirty="0"/>
                            <a:t>Liquidus Peak T (K)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100000" t="-3670" r="-100294" b="-351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200590" t="-3670" r="-590" b="-3513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4126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274.5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?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1.42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0.03 </a:t>
                          </a:r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5439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271.0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2.5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2.84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0.04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148157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268.2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4.6 </a:t>
                          </a:r>
                          <a:r>
                            <a:rPr lang="en-SG" sz="1800" dirty="0">
                              <a:latin typeface="+mn-lt"/>
                            </a:rPr>
                            <a:t>± 0.7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5.11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0.07 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3075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262.9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7.9 </a:t>
                          </a:r>
                          <a:r>
                            <a:rPr lang="en-SG" sz="1800" dirty="0">
                              <a:latin typeface="+mn-lt"/>
                            </a:rPr>
                            <a:t>± 0.6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6.88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0.09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663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259.6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9.7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8.7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0.1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00235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207.2 </a:t>
                          </a:r>
                          <a:r>
                            <a:rPr lang="en-SG" sz="1800" dirty="0">
                              <a:latin typeface="+mn-lt"/>
                            </a:rPr>
                            <a:t>± 0.5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27.0 </a:t>
                          </a:r>
                          <a:r>
                            <a:rPr lang="en-SG" sz="1800" dirty="0">
                              <a:latin typeface="+mn-lt"/>
                            </a:rPr>
                            <a:t>± 0.2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28 – 30 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8015681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784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57BE246-4716-C3D7-5ED0-0C8182EB6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58" y="1636210"/>
            <a:ext cx="4239202" cy="31794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b="1" dirty="0"/>
              <a:t>From NH</a:t>
            </a:r>
            <a:r>
              <a:rPr lang="en-SG" b="1" baseline="-25000" dirty="0"/>
              <a:t>3</a:t>
            </a:r>
            <a:r>
              <a:rPr lang="en-SG" b="1" dirty="0"/>
              <a:t> EOS, extract mass fraction based on density of sample</a:t>
            </a:r>
          </a:p>
          <a:p>
            <a:r>
              <a:rPr lang="en-SG" dirty="0"/>
              <a:t>Assumed measurements done at 25°C 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Mass fraction calculation option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371F16CA-3658-1B40-D0E9-4ACD12661E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9172832"/>
                  </p:ext>
                </p:extLst>
              </p:nvPr>
            </p:nvGraphicFramePr>
            <p:xfrm>
              <a:off x="473256" y="2297682"/>
              <a:ext cx="7381103" cy="279323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868840">
                      <a:extLst>
                        <a:ext uri="{9D8B030D-6E8A-4147-A177-3AD203B41FA5}">
                          <a16:colId xmlns:a16="http://schemas.microsoft.com/office/drawing/2014/main" val="4090404987"/>
                        </a:ext>
                      </a:extLst>
                    </a:gridCol>
                    <a:gridCol w="1591527">
                      <a:extLst>
                        <a:ext uri="{9D8B030D-6E8A-4147-A177-3AD203B41FA5}">
                          <a16:colId xmlns:a16="http://schemas.microsoft.com/office/drawing/2014/main" val="2423618008"/>
                        </a:ext>
                      </a:extLst>
                    </a:gridCol>
                    <a:gridCol w="1230184">
                      <a:extLst>
                        <a:ext uri="{9D8B030D-6E8A-4147-A177-3AD203B41FA5}">
                          <a16:colId xmlns:a16="http://schemas.microsoft.com/office/drawing/2014/main" val="3832520661"/>
                        </a:ext>
                      </a:extLst>
                    </a:gridCol>
                    <a:gridCol w="1230184">
                      <a:extLst>
                        <a:ext uri="{9D8B030D-6E8A-4147-A177-3AD203B41FA5}">
                          <a16:colId xmlns:a16="http://schemas.microsoft.com/office/drawing/2014/main" val="1986600293"/>
                        </a:ext>
                      </a:extLst>
                    </a:gridCol>
                    <a:gridCol w="1230184">
                      <a:extLst>
                        <a:ext uri="{9D8B030D-6E8A-4147-A177-3AD203B41FA5}">
                          <a16:colId xmlns:a16="http://schemas.microsoft.com/office/drawing/2014/main" val="602096734"/>
                        </a:ext>
                      </a:extLst>
                    </a:gridCol>
                    <a:gridCol w="1230184">
                      <a:extLst>
                        <a:ext uri="{9D8B030D-6E8A-4147-A177-3AD203B41FA5}">
                          <a16:colId xmlns:a16="http://schemas.microsoft.com/office/drawing/2014/main" val="10913376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b="1" dirty="0"/>
                            <a:t>No.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𝒔𝒂𝒎𝒑𝒍𝒆</m:t>
                                  </m:r>
                                </m:sub>
                              </m:sSub>
                              <m:r>
                                <a:rPr lang="en-SG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SG" b="1" dirty="0"/>
                            <a:t>(g/ml)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b="1" dirty="0"/>
                            <a:t>Molality (mol/kg)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SG" b="1" i="1" smtClean="0">
                                      <a:latin typeface="Cambria Math" panose="02040503050406030204" pitchFamily="18" charset="0"/>
                                    </a:rPr>
                                    <m:t>𝒔𝒂𝒎𝒑𝒍𝒆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b="1" dirty="0"/>
                            <a:t> (</a:t>
                          </a:r>
                          <a:r>
                            <a:rPr lang="en-SG" b="1" dirty="0" err="1"/>
                            <a:t>wt</a:t>
                          </a:r>
                          <a:r>
                            <a:rPr lang="en-SG" b="1" dirty="0"/>
                            <a:t>%)</a:t>
                          </a:r>
                        </a:p>
                        <a:p>
                          <a:pPr algn="r"/>
                          <a:r>
                            <a:rPr lang="en-SG" b="1" dirty="0"/>
                            <a:t>(option 3)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SG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𝒔𝒂𝒎𝒑𝒍𝒆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b="1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:r>
                            <a:rPr lang="en-SG" b="1" dirty="0" err="1">
                              <a:solidFill>
                                <a:schemeClr val="accent1"/>
                              </a:solidFill>
                            </a:rPr>
                            <a:t>wt</a:t>
                          </a:r>
                          <a:r>
                            <a:rPr lang="en-SG" b="1" dirty="0">
                              <a:solidFill>
                                <a:schemeClr val="accent1"/>
                              </a:solidFill>
                            </a:rPr>
                            <a:t>%)</a:t>
                          </a:r>
                        </a:p>
                        <a:p>
                          <a:pPr algn="r"/>
                          <a:r>
                            <a:rPr lang="en-SG" b="1" dirty="0">
                              <a:solidFill>
                                <a:schemeClr val="accent1"/>
                              </a:solidFill>
                            </a:rPr>
                            <a:t>(option 2)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SG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SG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𝒔𝒂𝒎𝒑𝒍𝒆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SG" b="1" dirty="0">
                              <a:solidFill>
                                <a:schemeClr val="accent1"/>
                              </a:solidFill>
                            </a:rPr>
                            <a:t> (</a:t>
                          </a:r>
                          <a:r>
                            <a:rPr lang="en-SG" b="1" dirty="0" err="1">
                              <a:solidFill>
                                <a:schemeClr val="accent1"/>
                              </a:solidFill>
                            </a:rPr>
                            <a:t>wt</a:t>
                          </a:r>
                          <a:r>
                            <a:rPr lang="en-SG" b="1" dirty="0">
                              <a:solidFill>
                                <a:schemeClr val="accent1"/>
                              </a:solidFill>
                            </a:rPr>
                            <a:t>%)</a:t>
                          </a:r>
                        </a:p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b="1" dirty="0">
                              <a:solidFill>
                                <a:schemeClr val="accent1"/>
                              </a:solidFill>
                            </a:rPr>
                            <a:t>(option</a:t>
                          </a:r>
                          <a:r>
                            <a:rPr lang="en-SG" b="1" baseline="0" dirty="0">
                              <a:solidFill>
                                <a:schemeClr val="accent1"/>
                              </a:solidFill>
                            </a:rPr>
                            <a:t> 1)</a:t>
                          </a:r>
                          <a:endParaRPr lang="en-SG" b="1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2484126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sz="1800" dirty="0">
                              <a:latin typeface="+mn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 </a:t>
                          </a:r>
                          <a:r>
                            <a:rPr lang="en-SG" sz="1800" dirty="0">
                              <a:latin typeface="+mn-lt"/>
                            </a:rPr>
                            <a:t>± 0.007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 </a:t>
                          </a:r>
                          <a:r>
                            <a:rPr lang="en-SG" sz="1800" dirty="0">
                              <a:latin typeface="+mn-lt"/>
                            </a:rPr>
                            <a:t>± 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?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1.42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0.03 </a:t>
                          </a:r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5439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>
                              <a:latin typeface="+mn-lt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0.968 </a:t>
                          </a:r>
                          <a:r>
                            <a:rPr lang="en-SG" sz="1800" dirty="0">
                              <a:latin typeface="+mn-lt"/>
                            </a:rPr>
                            <a:t>± 0.007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 </a:t>
                          </a:r>
                          <a:r>
                            <a:rPr lang="en-SG" sz="1800" dirty="0">
                              <a:latin typeface="+mn-lt"/>
                            </a:rPr>
                            <a:t>± 2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2.5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2.84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0.04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148157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>
                              <a:latin typeface="+mn-lt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0.926 </a:t>
                          </a:r>
                          <a:r>
                            <a:rPr lang="en-SG" sz="1800" dirty="0">
                              <a:latin typeface="+mn-lt"/>
                            </a:rPr>
                            <a:t>± 0.006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14 </a:t>
                          </a:r>
                          <a:r>
                            <a:rPr lang="en-SG" sz="1800" dirty="0">
                              <a:latin typeface="+mn-lt"/>
                            </a:rPr>
                            <a:t>± 3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19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4.6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0.7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5.11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0.07 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3075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>
                              <a:latin typeface="+mn-lt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0.917 </a:t>
                          </a:r>
                          <a:r>
                            <a:rPr lang="en-SG" sz="1800" dirty="0">
                              <a:latin typeface="+mn-lt"/>
                            </a:rPr>
                            <a:t>± 0.006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16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22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7.9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0.6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6.88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0.09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663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>
                              <a:latin typeface="+mn-lt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0.904 </a:t>
                          </a:r>
                          <a:r>
                            <a:rPr lang="en-SG" sz="1800" dirty="0">
                              <a:latin typeface="+mn-lt"/>
                            </a:rPr>
                            <a:t>± 0.007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21 </a:t>
                          </a:r>
                          <a:r>
                            <a:rPr lang="en-SG" sz="1800" dirty="0">
                              <a:latin typeface="+mn-lt"/>
                            </a:rPr>
                            <a:t>± 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25 </a:t>
                          </a:r>
                          <a:r>
                            <a:rPr lang="en-SG" sz="1800" dirty="0">
                              <a:latin typeface="+mn-lt"/>
                            </a:rPr>
                            <a:t>± 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9.7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8.7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0.1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00235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">
                <a:extLst>
                  <a:ext uri="{FF2B5EF4-FFF2-40B4-BE49-F238E27FC236}">
                    <a16:creationId xmlns:a16="http://schemas.microsoft.com/office/drawing/2014/main" id="{371F16CA-3658-1B40-D0E9-4ACD12661E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9172832"/>
                  </p:ext>
                </p:extLst>
              </p:nvPr>
            </p:nvGraphicFramePr>
            <p:xfrm>
              <a:off x="473256" y="2297682"/>
              <a:ext cx="7381103" cy="2793238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868840">
                      <a:extLst>
                        <a:ext uri="{9D8B030D-6E8A-4147-A177-3AD203B41FA5}">
                          <a16:colId xmlns:a16="http://schemas.microsoft.com/office/drawing/2014/main" val="4090404987"/>
                        </a:ext>
                      </a:extLst>
                    </a:gridCol>
                    <a:gridCol w="1591527">
                      <a:extLst>
                        <a:ext uri="{9D8B030D-6E8A-4147-A177-3AD203B41FA5}">
                          <a16:colId xmlns:a16="http://schemas.microsoft.com/office/drawing/2014/main" val="2423618008"/>
                        </a:ext>
                      </a:extLst>
                    </a:gridCol>
                    <a:gridCol w="1230184">
                      <a:extLst>
                        <a:ext uri="{9D8B030D-6E8A-4147-A177-3AD203B41FA5}">
                          <a16:colId xmlns:a16="http://schemas.microsoft.com/office/drawing/2014/main" val="3832520661"/>
                        </a:ext>
                      </a:extLst>
                    </a:gridCol>
                    <a:gridCol w="1230184">
                      <a:extLst>
                        <a:ext uri="{9D8B030D-6E8A-4147-A177-3AD203B41FA5}">
                          <a16:colId xmlns:a16="http://schemas.microsoft.com/office/drawing/2014/main" val="1986600293"/>
                        </a:ext>
                      </a:extLst>
                    </a:gridCol>
                    <a:gridCol w="1230184">
                      <a:extLst>
                        <a:ext uri="{9D8B030D-6E8A-4147-A177-3AD203B41FA5}">
                          <a16:colId xmlns:a16="http://schemas.microsoft.com/office/drawing/2014/main" val="602096734"/>
                        </a:ext>
                      </a:extLst>
                    </a:gridCol>
                    <a:gridCol w="1230184">
                      <a:extLst>
                        <a:ext uri="{9D8B030D-6E8A-4147-A177-3AD203B41FA5}">
                          <a16:colId xmlns:a16="http://schemas.microsoft.com/office/drawing/2014/main" val="1091337600"/>
                        </a:ext>
                      </a:extLst>
                    </a:gridCol>
                  </a:tblGrid>
                  <a:tr h="939038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b="1" dirty="0"/>
                            <a:t>No.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55172" t="-645" r="-310345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b="1" dirty="0"/>
                            <a:t>Molality (mol/kg)</a:t>
                          </a: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300495" t="-645" r="-200990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400495" t="-645" r="-100990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3"/>
                          <a:stretch>
                            <a:fillRect l="-500495" t="-645" r="-990" b="-2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4126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SG" sz="1800" dirty="0">
                              <a:latin typeface="+mn-lt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0.977 </a:t>
                          </a:r>
                          <a:r>
                            <a:rPr lang="en-SG" sz="1800" dirty="0">
                              <a:latin typeface="+mn-lt"/>
                            </a:rPr>
                            <a:t>± 0.007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3 </a:t>
                          </a:r>
                          <a:r>
                            <a:rPr lang="en-SG" sz="1800" dirty="0">
                              <a:latin typeface="+mn-lt"/>
                            </a:rPr>
                            <a:t>± 1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?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1.42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0.03 </a:t>
                          </a:r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 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035439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>
                              <a:latin typeface="+mn-lt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0.968 </a:t>
                          </a:r>
                          <a:r>
                            <a:rPr lang="en-SG" sz="1800" dirty="0">
                              <a:latin typeface="+mn-lt"/>
                            </a:rPr>
                            <a:t>± 0.007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5 </a:t>
                          </a:r>
                          <a:r>
                            <a:rPr lang="en-SG" sz="1800" dirty="0">
                              <a:latin typeface="+mn-lt"/>
                            </a:rPr>
                            <a:t>± 2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7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2.5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2.84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0.04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148157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>
                              <a:latin typeface="+mn-lt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0.926 </a:t>
                          </a:r>
                          <a:r>
                            <a:rPr lang="en-SG" sz="1800" dirty="0">
                              <a:latin typeface="+mn-lt"/>
                            </a:rPr>
                            <a:t>± 0.006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14 </a:t>
                          </a:r>
                          <a:r>
                            <a:rPr lang="en-SG" sz="1800" dirty="0">
                              <a:latin typeface="+mn-lt"/>
                            </a:rPr>
                            <a:t>± 3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19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4.6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0.7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5.11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0.07 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6130754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>
                              <a:latin typeface="+mn-lt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0.917 </a:t>
                          </a:r>
                          <a:r>
                            <a:rPr lang="en-SG" sz="1800" dirty="0">
                              <a:latin typeface="+mn-lt"/>
                            </a:rPr>
                            <a:t>± 0.006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16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22 </a:t>
                          </a:r>
                          <a:r>
                            <a:rPr lang="en-SG" sz="1800" dirty="0">
                              <a:latin typeface="+mn-lt"/>
                            </a:rPr>
                            <a:t>± 4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7.9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0.6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6.88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0.09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666374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SG" sz="1800" dirty="0">
                              <a:latin typeface="+mn-lt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0.904 </a:t>
                          </a:r>
                          <a:r>
                            <a:rPr lang="en-SG" sz="1800" dirty="0">
                              <a:latin typeface="+mn-lt"/>
                            </a:rPr>
                            <a:t>± 0.007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21 </a:t>
                          </a:r>
                          <a:r>
                            <a:rPr lang="en-SG" sz="1800" dirty="0">
                              <a:latin typeface="+mn-lt"/>
                            </a:rPr>
                            <a:t>± 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25 </a:t>
                          </a:r>
                          <a:r>
                            <a:rPr lang="en-SG" sz="1800" dirty="0">
                              <a:latin typeface="+mn-lt"/>
                            </a:rPr>
                            <a:t>± 5</a:t>
                          </a:r>
                          <a:endParaRPr lang="en-SG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9.7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0.5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SG" sz="1800" b="0" i="0" u="none" strike="noStrike" dirty="0">
                              <a:solidFill>
                                <a:schemeClr val="accent1"/>
                              </a:solidFill>
                              <a:effectLst/>
                              <a:latin typeface="+mn-lt"/>
                            </a:rPr>
                            <a:t>8.7 </a:t>
                          </a:r>
                          <a:r>
                            <a:rPr lang="en-SG" sz="1800" dirty="0">
                              <a:solidFill>
                                <a:schemeClr val="accent1"/>
                              </a:solidFill>
                              <a:latin typeface="+mn-lt"/>
                            </a:rPr>
                            <a:t>± 0.1</a:t>
                          </a:r>
                          <a:endParaRPr lang="en-SG" sz="1800" b="0" i="0" u="none" strike="noStrike" dirty="0">
                            <a:solidFill>
                              <a:schemeClr val="accent1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300235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5918459-007A-D111-29E4-2C1E00332923}"/>
              </a:ext>
            </a:extLst>
          </p:cNvPr>
          <p:cNvSpPr txBox="1">
            <a:spLocks/>
          </p:cNvSpPr>
          <p:nvPr/>
        </p:nvSpPr>
        <p:spPr>
          <a:xfrm>
            <a:off x="838199" y="5431188"/>
            <a:ext cx="10890419" cy="950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u="sng" dirty="0">
                <a:highlight>
                  <a:srgbClr val="FFFF00"/>
                </a:highlight>
              </a:rPr>
              <a:t>Is m in </a:t>
            </a:r>
            <a:r>
              <a:rPr lang="en-SG" u="sng" dirty="0" err="1">
                <a:highlight>
                  <a:srgbClr val="FFFF00"/>
                </a:highlight>
              </a:rPr>
              <a:t>PTm</a:t>
            </a:r>
            <a:r>
              <a:rPr lang="en-SG" u="sng" dirty="0">
                <a:highlight>
                  <a:srgbClr val="FFFF00"/>
                </a:highlight>
              </a:rPr>
              <a:t> inputs for </a:t>
            </a:r>
            <a:r>
              <a:rPr lang="en-SG" u="sng" dirty="0" err="1">
                <a:highlight>
                  <a:srgbClr val="FFFF00"/>
                </a:highlight>
              </a:rPr>
              <a:t>SeaFreeze</a:t>
            </a:r>
            <a:r>
              <a:rPr lang="en-SG" u="sng" dirty="0">
                <a:highlight>
                  <a:srgbClr val="FFFF00"/>
                </a:highlight>
              </a:rPr>
              <a:t> ‘molality’?</a:t>
            </a:r>
          </a:p>
        </p:txBody>
      </p:sp>
    </p:spTree>
    <p:extLst>
      <p:ext uri="{BB962C8B-B14F-4D97-AF65-F5344CB8AC3E}">
        <p14:creationId xmlns:p14="http://schemas.microsoft.com/office/powerpoint/2010/main" val="207024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Ice specific heat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B35C5C7-3F5C-8DEE-E41E-D16099E0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0" y="2015169"/>
            <a:ext cx="5986200" cy="4839492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B0ABE96-E0C4-DD23-DFF4-3811CCF0C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5169"/>
            <a:ext cx="6080138" cy="48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Ice specific heat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D0247B1-246E-1ED0-C5E4-2982AB41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5882"/>
            <a:ext cx="6096000" cy="485211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BF945-D6E2-D510-8B42-D50DCB2AA2DB}"/>
              </a:ext>
            </a:extLst>
          </p:cNvPr>
          <p:cNvSpPr txBox="1">
            <a:spLocks/>
          </p:cNvSpPr>
          <p:nvPr/>
        </p:nvSpPr>
        <p:spPr>
          <a:xfrm>
            <a:off x="899915" y="1036900"/>
            <a:ext cx="10890419" cy="51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Change mass to fit literature ~0.1g (scale mass uncertainty 0.001g)</a:t>
            </a:r>
          </a:p>
          <a:p>
            <a:r>
              <a:rPr lang="en-SG" dirty="0"/>
              <a:t>Propagated uncertainty, literature still falls outside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18C3AC6-F06F-68DD-B1ED-8C8E70BE8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5882"/>
            <a:ext cx="6096000" cy="485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1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Ice specific heat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BF945-D6E2-D510-8B42-D50DCB2AA2DB}"/>
              </a:ext>
            </a:extLst>
          </p:cNvPr>
          <p:cNvSpPr txBox="1">
            <a:spLocks/>
          </p:cNvSpPr>
          <p:nvPr/>
        </p:nvSpPr>
        <p:spPr>
          <a:xfrm>
            <a:off x="899915" y="1036900"/>
            <a:ext cx="10890419" cy="51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Effect of using experimental Ice Cp vs literature</a:t>
            </a:r>
          </a:p>
          <a:p>
            <a:r>
              <a:rPr lang="en-SG" dirty="0"/>
              <a:t>~0.2 lower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F450A2B-6FA8-3544-65E1-0C23572FA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10" y="1602089"/>
            <a:ext cx="6023874" cy="50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Ice specific heat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FEBF945-D6E2-D510-8B42-D50DCB2AA2DB}"/>
              </a:ext>
            </a:extLst>
          </p:cNvPr>
          <p:cNvSpPr txBox="1">
            <a:spLocks/>
          </p:cNvSpPr>
          <p:nvPr/>
        </p:nvSpPr>
        <p:spPr>
          <a:xfrm>
            <a:off x="899915" y="1036900"/>
            <a:ext cx="10890419" cy="51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u="sng" dirty="0">
                <a:highlight>
                  <a:srgbClr val="FFFF00"/>
                </a:highlight>
              </a:rPr>
              <a:t>Is it concerning that Cp is different between our two experiments?</a:t>
            </a:r>
          </a:p>
          <a:p>
            <a:r>
              <a:rPr lang="en-SG" u="sng" dirty="0">
                <a:highlight>
                  <a:srgbClr val="FFFF00"/>
                </a:highlight>
              </a:rPr>
              <a:t>Is it concerning that for 0.1 K/min, there is an increase in datapoint variability?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7EA97B-F718-2BFA-AD54-AE8E3CE0E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45" y="2093296"/>
            <a:ext cx="6222746" cy="461152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723E43-D340-0F79-A03E-5942D2722BC2}"/>
              </a:ext>
            </a:extLst>
          </p:cNvPr>
          <p:cNvSpPr txBox="1">
            <a:spLocks/>
          </p:cNvSpPr>
          <p:nvPr/>
        </p:nvSpPr>
        <p:spPr>
          <a:xfrm>
            <a:off x="1052315" y="4292389"/>
            <a:ext cx="2106521" cy="20004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 quick thought: check Cp from </a:t>
            </a:r>
            <a:r>
              <a:rPr lang="en-SG" dirty="0" err="1"/>
              <a:t>SeaFreeze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1285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4214</TotalTime>
  <Words>1062</Words>
  <Application>Microsoft Office PowerPoint</Application>
  <PresentationFormat>Widescreen</PresentationFormat>
  <Paragraphs>213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 Hong</dc:creator>
  <cp:lastModifiedBy>#CHUA BING HONG#</cp:lastModifiedBy>
  <cp:revision>8</cp:revision>
  <dcterms:created xsi:type="dcterms:W3CDTF">2022-07-21T22:48:27Z</dcterms:created>
  <dcterms:modified xsi:type="dcterms:W3CDTF">2022-09-29T22:59:28Z</dcterms:modified>
</cp:coreProperties>
</file>